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6699"/>
    <a:srgbClr val="FF99FF"/>
    <a:srgbClr val="FF00FF"/>
    <a:srgbClr val="CC66FF"/>
    <a:srgbClr val="75DBEF"/>
    <a:srgbClr val="ED1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F8E64-80F6-48B0-A636-2FC1030A04E9}" type="doc">
      <dgm:prSet loTypeId="urn:microsoft.com/office/officeart/2005/8/layout/radial5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F5363B2B-869F-4E8C-9276-70DA127E34C9}">
      <dgm:prSet phldrT="[Text]"/>
      <dgm:spPr/>
      <dgm:t>
        <a:bodyPr/>
        <a:lstStyle/>
        <a:p>
          <a:r>
            <a:rPr lang="de-DE" dirty="0" smtClean="0"/>
            <a:t>English in Great </a:t>
          </a:r>
          <a:r>
            <a:rPr lang="de-DE" dirty="0" err="1" smtClean="0"/>
            <a:t>Britain</a:t>
          </a:r>
          <a:r>
            <a:rPr lang="de-DE" dirty="0" smtClean="0"/>
            <a:t> </a:t>
          </a:r>
          <a:r>
            <a:rPr lang="de-DE" dirty="0" err="1" smtClean="0"/>
            <a:t>spread</a:t>
          </a:r>
          <a:r>
            <a:rPr lang="de-DE" dirty="0" smtClean="0"/>
            <a:t>… </a:t>
          </a:r>
          <a:endParaRPr lang="de-DE" dirty="0"/>
        </a:p>
      </dgm:t>
    </dgm:pt>
    <dgm:pt modelId="{36388D27-42AA-49B9-9EE9-D32F5F30E50C}" type="parTrans" cxnId="{522A2DE3-CE8F-48A2-9198-1040B96C9CD9}">
      <dgm:prSet/>
      <dgm:spPr/>
      <dgm:t>
        <a:bodyPr/>
        <a:lstStyle/>
        <a:p>
          <a:endParaRPr lang="de-DE"/>
        </a:p>
      </dgm:t>
    </dgm:pt>
    <dgm:pt modelId="{BBEFE9D0-DD45-4E5E-9D66-8D25210EB7D6}" type="sibTrans" cxnId="{522A2DE3-CE8F-48A2-9198-1040B96C9CD9}">
      <dgm:prSet/>
      <dgm:spPr/>
      <dgm:t>
        <a:bodyPr/>
        <a:lstStyle/>
        <a:p>
          <a:endParaRPr lang="de-DE"/>
        </a:p>
      </dgm:t>
    </dgm:pt>
    <dgm:pt modelId="{6EC4B04A-F6EB-4487-A662-61E48176CA80}">
      <dgm:prSet phldrT="[Text]"/>
      <dgm:spPr/>
      <dgm:t>
        <a:bodyPr/>
        <a:lstStyle/>
        <a:p>
          <a:r>
            <a:rPr lang="de-DE" dirty="0" err="1" smtClean="0"/>
            <a:t>country</a:t>
          </a:r>
          <a:r>
            <a:rPr lang="de-DE" dirty="0" smtClean="0"/>
            <a:t> X</a:t>
          </a:r>
          <a:endParaRPr lang="de-DE" dirty="0"/>
        </a:p>
      </dgm:t>
    </dgm:pt>
    <dgm:pt modelId="{45D013B5-FC43-4278-9DFA-0266C515D026}" type="parTrans" cxnId="{6798833A-7C39-477F-BA0B-C47373CC7DCB}">
      <dgm:prSet/>
      <dgm:spPr/>
      <dgm:t>
        <a:bodyPr/>
        <a:lstStyle/>
        <a:p>
          <a:endParaRPr lang="de-DE"/>
        </a:p>
      </dgm:t>
    </dgm:pt>
    <dgm:pt modelId="{8CC751BD-5819-4E15-8FAA-78DE1F1B29E2}" type="sibTrans" cxnId="{6798833A-7C39-477F-BA0B-C47373CC7DCB}">
      <dgm:prSet/>
      <dgm:spPr/>
      <dgm:t>
        <a:bodyPr/>
        <a:lstStyle/>
        <a:p>
          <a:endParaRPr lang="de-DE"/>
        </a:p>
      </dgm:t>
    </dgm:pt>
    <dgm:pt modelId="{C8FC30FA-184C-4320-B76A-AF47ABBEE0CD}">
      <dgm:prSet phldrT="[Text]"/>
      <dgm:spPr/>
      <dgm:t>
        <a:bodyPr/>
        <a:lstStyle/>
        <a:p>
          <a:r>
            <a:rPr lang="de-DE" dirty="0" err="1" smtClean="0"/>
            <a:t>country</a:t>
          </a:r>
          <a:r>
            <a:rPr lang="de-DE" dirty="0" smtClean="0"/>
            <a:t> W</a:t>
          </a:r>
          <a:endParaRPr lang="de-DE" dirty="0"/>
        </a:p>
      </dgm:t>
    </dgm:pt>
    <dgm:pt modelId="{E71759FC-5B75-4D4A-BE04-A307A421ACE6}" type="parTrans" cxnId="{E7E2FF2F-639E-423C-8D20-837830125BEB}">
      <dgm:prSet/>
      <dgm:spPr/>
      <dgm:t>
        <a:bodyPr/>
        <a:lstStyle/>
        <a:p>
          <a:endParaRPr lang="de-DE"/>
        </a:p>
      </dgm:t>
    </dgm:pt>
    <dgm:pt modelId="{69F4DB8A-912D-4D63-AA01-4AC42C1C5705}" type="sibTrans" cxnId="{E7E2FF2F-639E-423C-8D20-837830125BEB}">
      <dgm:prSet/>
      <dgm:spPr/>
      <dgm:t>
        <a:bodyPr/>
        <a:lstStyle/>
        <a:p>
          <a:endParaRPr lang="de-DE"/>
        </a:p>
      </dgm:t>
    </dgm:pt>
    <dgm:pt modelId="{A78F6AC7-2F53-4BDB-8F30-35A34831BAC4}">
      <dgm:prSet phldrT="[Text]"/>
      <dgm:spPr/>
      <dgm:t>
        <a:bodyPr/>
        <a:lstStyle/>
        <a:p>
          <a:r>
            <a:rPr lang="de-DE" dirty="0" err="1" smtClean="0"/>
            <a:t>country</a:t>
          </a:r>
          <a:r>
            <a:rPr lang="de-DE" dirty="0" smtClean="0"/>
            <a:t> Z</a:t>
          </a:r>
          <a:endParaRPr lang="de-DE" dirty="0"/>
        </a:p>
      </dgm:t>
    </dgm:pt>
    <dgm:pt modelId="{B10B6212-F5FC-4A85-898F-3247DC2FF60C}" type="parTrans" cxnId="{B44C02AA-3B37-43C8-8405-0D0272573857}">
      <dgm:prSet/>
      <dgm:spPr/>
      <dgm:t>
        <a:bodyPr/>
        <a:lstStyle/>
        <a:p>
          <a:endParaRPr lang="de-DE"/>
        </a:p>
      </dgm:t>
    </dgm:pt>
    <dgm:pt modelId="{86B912F9-40A2-4EA1-9346-6CD2D201BDBE}" type="sibTrans" cxnId="{B44C02AA-3B37-43C8-8405-0D0272573857}">
      <dgm:prSet/>
      <dgm:spPr/>
      <dgm:t>
        <a:bodyPr/>
        <a:lstStyle/>
        <a:p>
          <a:endParaRPr lang="de-DE"/>
        </a:p>
      </dgm:t>
    </dgm:pt>
    <dgm:pt modelId="{759CA375-E197-4442-8842-84EED667910C}">
      <dgm:prSet phldrT="[Text]"/>
      <dgm:spPr/>
      <dgm:t>
        <a:bodyPr/>
        <a:lstStyle/>
        <a:p>
          <a:r>
            <a:rPr lang="de-DE" dirty="0" err="1" smtClean="0"/>
            <a:t>country</a:t>
          </a:r>
          <a:r>
            <a:rPr lang="de-DE" dirty="0" smtClean="0"/>
            <a:t> Y</a:t>
          </a:r>
          <a:endParaRPr lang="de-DE" dirty="0"/>
        </a:p>
      </dgm:t>
    </dgm:pt>
    <dgm:pt modelId="{7A8DB5C8-93C8-4094-823D-23F88B8EC2C6}" type="parTrans" cxnId="{129A5BCD-9ABB-4AF3-A506-67EA888BFACA}">
      <dgm:prSet/>
      <dgm:spPr/>
      <dgm:t>
        <a:bodyPr/>
        <a:lstStyle/>
        <a:p>
          <a:endParaRPr lang="de-DE"/>
        </a:p>
      </dgm:t>
    </dgm:pt>
    <dgm:pt modelId="{07674E55-073B-4092-8FE3-3F708FFE08A8}" type="sibTrans" cxnId="{129A5BCD-9ABB-4AF3-A506-67EA888BFACA}">
      <dgm:prSet/>
      <dgm:spPr/>
      <dgm:t>
        <a:bodyPr/>
        <a:lstStyle/>
        <a:p>
          <a:endParaRPr lang="de-DE"/>
        </a:p>
      </dgm:t>
    </dgm:pt>
    <dgm:pt modelId="{C43E17C7-FA3F-4E83-8DEC-862A48F0F40D}" type="pres">
      <dgm:prSet presAssocID="{DF8F8E64-80F6-48B0-A636-2FC1030A04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B68B942-757F-44A0-B23C-0D5A00BD7F40}" type="pres">
      <dgm:prSet presAssocID="{F5363B2B-869F-4E8C-9276-70DA127E34C9}" presName="centerShape" presStyleLbl="node0" presStyleIdx="0" presStyleCnt="1" custScaleX="229113" custScaleY="242590"/>
      <dgm:spPr/>
      <dgm:t>
        <a:bodyPr/>
        <a:lstStyle/>
        <a:p>
          <a:endParaRPr lang="de-DE"/>
        </a:p>
      </dgm:t>
    </dgm:pt>
    <dgm:pt modelId="{307D6E37-38E7-4533-B105-BA31BCC7168D}" type="pres">
      <dgm:prSet presAssocID="{45D013B5-FC43-4278-9DFA-0266C515D026}" presName="parTrans" presStyleLbl="sibTrans2D1" presStyleIdx="0" presStyleCnt="4"/>
      <dgm:spPr/>
      <dgm:t>
        <a:bodyPr/>
        <a:lstStyle/>
        <a:p>
          <a:endParaRPr lang="de-DE"/>
        </a:p>
      </dgm:t>
    </dgm:pt>
    <dgm:pt modelId="{0AB7EB60-18F2-4A1A-A5BE-71F6CFE5F123}" type="pres">
      <dgm:prSet presAssocID="{45D013B5-FC43-4278-9DFA-0266C515D026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1A9053F2-2368-4EE2-B2C3-717467765274}" type="pres">
      <dgm:prSet presAssocID="{6EC4B04A-F6EB-4487-A662-61E48176CA80}" presName="node" presStyleLbl="node1" presStyleIdx="0" presStyleCnt="4" custRadScaleRad="113575" custRadScaleInc="-31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007F7A-B429-4A09-93BB-577552A9B2CD}" type="pres">
      <dgm:prSet presAssocID="{E71759FC-5B75-4D4A-BE04-A307A421ACE6}" presName="parTrans" presStyleLbl="sibTrans2D1" presStyleIdx="1" presStyleCnt="4"/>
      <dgm:spPr/>
      <dgm:t>
        <a:bodyPr/>
        <a:lstStyle/>
        <a:p>
          <a:endParaRPr lang="de-DE"/>
        </a:p>
      </dgm:t>
    </dgm:pt>
    <dgm:pt modelId="{EDCC2A5C-367A-4D4C-8DA1-5F20DCAE9398}" type="pres">
      <dgm:prSet presAssocID="{E71759FC-5B75-4D4A-BE04-A307A421ACE6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FAE0618C-865A-4354-B64B-A2C04A515121}" type="pres">
      <dgm:prSet presAssocID="{C8FC30FA-184C-4320-B76A-AF47ABBEE0C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B704FA-39AF-4D17-9BDD-57C1EF960ADD}" type="pres">
      <dgm:prSet presAssocID="{B10B6212-F5FC-4A85-898F-3247DC2FF60C}" presName="parTrans" presStyleLbl="sibTrans2D1" presStyleIdx="2" presStyleCnt="4"/>
      <dgm:spPr/>
      <dgm:t>
        <a:bodyPr/>
        <a:lstStyle/>
        <a:p>
          <a:endParaRPr lang="de-DE"/>
        </a:p>
      </dgm:t>
    </dgm:pt>
    <dgm:pt modelId="{B6699EBA-4876-41E8-AA6A-F200140F36C6}" type="pres">
      <dgm:prSet presAssocID="{B10B6212-F5FC-4A85-898F-3247DC2FF60C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A98FE9BB-203B-4268-9D5C-07B1F41014DB}" type="pres">
      <dgm:prSet presAssocID="{A78F6AC7-2F53-4BDB-8F30-35A34831BAC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65BB36-4AB0-40B3-8081-151164758E8C}" type="pres">
      <dgm:prSet presAssocID="{7A8DB5C8-93C8-4094-823D-23F88B8EC2C6}" presName="parTrans" presStyleLbl="sibTrans2D1" presStyleIdx="3" presStyleCnt="4"/>
      <dgm:spPr/>
      <dgm:t>
        <a:bodyPr/>
        <a:lstStyle/>
        <a:p>
          <a:endParaRPr lang="de-DE"/>
        </a:p>
      </dgm:t>
    </dgm:pt>
    <dgm:pt modelId="{5C89B9E2-92AF-420B-9C51-7614AC385FB4}" type="pres">
      <dgm:prSet presAssocID="{7A8DB5C8-93C8-4094-823D-23F88B8EC2C6}" presName="connectorText" presStyleLbl="sibTrans2D1" presStyleIdx="3" presStyleCnt="4"/>
      <dgm:spPr/>
      <dgm:t>
        <a:bodyPr/>
        <a:lstStyle/>
        <a:p>
          <a:endParaRPr lang="de-DE"/>
        </a:p>
      </dgm:t>
    </dgm:pt>
    <dgm:pt modelId="{6B509629-A7BC-4171-A26F-E42045E4A878}" type="pres">
      <dgm:prSet presAssocID="{759CA375-E197-4442-8842-84EED66791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24930C6-0328-4E2D-AAA2-86BAEE6B6A08}" type="presOf" srcId="{DF8F8E64-80F6-48B0-A636-2FC1030A04E9}" destId="{C43E17C7-FA3F-4E83-8DEC-862A48F0F40D}" srcOrd="0" destOrd="0" presId="urn:microsoft.com/office/officeart/2005/8/layout/radial5"/>
    <dgm:cxn modelId="{288BA001-A992-4C1E-B989-7D7FC5AC76DE}" type="presOf" srcId="{B10B6212-F5FC-4A85-898F-3247DC2FF60C}" destId="{98B704FA-39AF-4D17-9BDD-57C1EF960ADD}" srcOrd="0" destOrd="0" presId="urn:microsoft.com/office/officeart/2005/8/layout/radial5"/>
    <dgm:cxn modelId="{17AC1CCB-5952-49E4-81E3-12B0E252C648}" type="presOf" srcId="{C8FC30FA-184C-4320-B76A-AF47ABBEE0CD}" destId="{FAE0618C-865A-4354-B64B-A2C04A515121}" srcOrd="0" destOrd="0" presId="urn:microsoft.com/office/officeart/2005/8/layout/radial5"/>
    <dgm:cxn modelId="{31108C39-39C2-404D-A244-70F706D0B557}" type="presOf" srcId="{7A8DB5C8-93C8-4094-823D-23F88B8EC2C6}" destId="{EA65BB36-4AB0-40B3-8081-151164758E8C}" srcOrd="0" destOrd="0" presId="urn:microsoft.com/office/officeart/2005/8/layout/radial5"/>
    <dgm:cxn modelId="{5FBCD4E1-41F1-4197-9C89-A650FF88F94D}" type="presOf" srcId="{B10B6212-F5FC-4A85-898F-3247DC2FF60C}" destId="{B6699EBA-4876-41E8-AA6A-F200140F36C6}" srcOrd="1" destOrd="0" presId="urn:microsoft.com/office/officeart/2005/8/layout/radial5"/>
    <dgm:cxn modelId="{576D8237-9AD2-498D-B91A-1D83A4C2F8AC}" type="presOf" srcId="{7A8DB5C8-93C8-4094-823D-23F88B8EC2C6}" destId="{5C89B9E2-92AF-420B-9C51-7614AC385FB4}" srcOrd="1" destOrd="0" presId="urn:microsoft.com/office/officeart/2005/8/layout/radial5"/>
    <dgm:cxn modelId="{6798833A-7C39-477F-BA0B-C47373CC7DCB}" srcId="{F5363B2B-869F-4E8C-9276-70DA127E34C9}" destId="{6EC4B04A-F6EB-4487-A662-61E48176CA80}" srcOrd="0" destOrd="0" parTransId="{45D013B5-FC43-4278-9DFA-0266C515D026}" sibTransId="{8CC751BD-5819-4E15-8FAA-78DE1F1B29E2}"/>
    <dgm:cxn modelId="{B383BCDD-2236-4F24-A562-79505D3EE6EC}" type="presOf" srcId="{45D013B5-FC43-4278-9DFA-0266C515D026}" destId="{0AB7EB60-18F2-4A1A-A5BE-71F6CFE5F123}" srcOrd="1" destOrd="0" presId="urn:microsoft.com/office/officeart/2005/8/layout/radial5"/>
    <dgm:cxn modelId="{E7E2FF2F-639E-423C-8D20-837830125BEB}" srcId="{F5363B2B-869F-4E8C-9276-70DA127E34C9}" destId="{C8FC30FA-184C-4320-B76A-AF47ABBEE0CD}" srcOrd="1" destOrd="0" parTransId="{E71759FC-5B75-4D4A-BE04-A307A421ACE6}" sibTransId="{69F4DB8A-912D-4D63-AA01-4AC42C1C5705}"/>
    <dgm:cxn modelId="{CFF183EC-8AC5-4083-AC5D-ADC31AC9F8B3}" type="presOf" srcId="{A78F6AC7-2F53-4BDB-8F30-35A34831BAC4}" destId="{A98FE9BB-203B-4268-9D5C-07B1F41014DB}" srcOrd="0" destOrd="0" presId="urn:microsoft.com/office/officeart/2005/8/layout/radial5"/>
    <dgm:cxn modelId="{4C7674FD-B82C-4831-8CE9-AE8D0A937CFA}" type="presOf" srcId="{45D013B5-FC43-4278-9DFA-0266C515D026}" destId="{307D6E37-38E7-4533-B105-BA31BCC7168D}" srcOrd="0" destOrd="0" presId="urn:microsoft.com/office/officeart/2005/8/layout/radial5"/>
    <dgm:cxn modelId="{BD5AB6F2-D031-413F-811B-8BD2CA8310F0}" type="presOf" srcId="{E71759FC-5B75-4D4A-BE04-A307A421ACE6}" destId="{EDCC2A5C-367A-4D4C-8DA1-5F20DCAE9398}" srcOrd="1" destOrd="0" presId="urn:microsoft.com/office/officeart/2005/8/layout/radial5"/>
    <dgm:cxn modelId="{B44C02AA-3B37-43C8-8405-0D0272573857}" srcId="{F5363B2B-869F-4E8C-9276-70DA127E34C9}" destId="{A78F6AC7-2F53-4BDB-8F30-35A34831BAC4}" srcOrd="2" destOrd="0" parTransId="{B10B6212-F5FC-4A85-898F-3247DC2FF60C}" sibTransId="{86B912F9-40A2-4EA1-9346-6CD2D201BDBE}"/>
    <dgm:cxn modelId="{083E7673-9AD7-4611-A5D0-F78129ADE1AF}" type="presOf" srcId="{6EC4B04A-F6EB-4487-A662-61E48176CA80}" destId="{1A9053F2-2368-4EE2-B2C3-717467765274}" srcOrd="0" destOrd="0" presId="urn:microsoft.com/office/officeart/2005/8/layout/radial5"/>
    <dgm:cxn modelId="{129A5BCD-9ABB-4AF3-A506-67EA888BFACA}" srcId="{F5363B2B-869F-4E8C-9276-70DA127E34C9}" destId="{759CA375-E197-4442-8842-84EED667910C}" srcOrd="3" destOrd="0" parTransId="{7A8DB5C8-93C8-4094-823D-23F88B8EC2C6}" sibTransId="{07674E55-073B-4092-8FE3-3F708FFE08A8}"/>
    <dgm:cxn modelId="{5583BC57-1B30-48F5-BC1B-161D0EA1C56D}" type="presOf" srcId="{759CA375-E197-4442-8842-84EED667910C}" destId="{6B509629-A7BC-4171-A26F-E42045E4A878}" srcOrd="0" destOrd="0" presId="urn:microsoft.com/office/officeart/2005/8/layout/radial5"/>
    <dgm:cxn modelId="{71C36C9C-E035-462C-B336-25CA205A4B77}" type="presOf" srcId="{E71759FC-5B75-4D4A-BE04-A307A421ACE6}" destId="{83007F7A-B429-4A09-93BB-577552A9B2CD}" srcOrd="0" destOrd="0" presId="urn:microsoft.com/office/officeart/2005/8/layout/radial5"/>
    <dgm:cxn modelId="{522A2DE3-CE8F-48A2-9198-1040B96C9CD9}" srcId="{DF8F8E64-80F6-48B0-A636-2FC1030A04E9}" destId="{F5363B2B-869F-4E8C-9276-70DA127E34C9}" srcOrd="0" destOrd="0" parTransId="{36388D27-42AA-49B9-9EE9-D32F5F30E50C}" sibTransId="{BBEFE9D0-DD45-4E5E-9D66-8D25210EB7D6}"/>
    <dgm:cxn modelId="{2DA62A22-1195-4914-A446-E28BEF64F0A8}" type="presOf" srcId="{F5363B2B-869F-4E8C-9276-70DA127E34C9}" destId="{DB68B942-757F-44A0-B23C-0D5A00BD7F40}" srcOrd="0" destOrd="0" presId="urn:microsoft.com/office/officeart/2005/8/layout/radial5"/>
    <dgm:cxn modelId="{09A98833-E3F4-408E-9A10-92E227CF4CBC}" type="presParOf" srcId="{C43E17C7-FA3F-4E83-8DEC-862A48F0F40D}" destId="{DB68B942-757F-44A0-B23C-0D5A00BD7F40}" srcOrd="0" destOrd="0" presId="urn:microsoft.com/office/officeart/2005/8/layout/radial5"/>
    <dgm:cxn modelId="{605DF822-4BD0-4B88-8A31-6A479B0C12B4}" type="presParOf" srcId="{C43E17C7-FA3F-4E83-8DEC-862A48F0F40D}" destId="{307D6E37-38E7-4533-B105-BA31BCC7168D}" srcOrd="1" destOrd="0" presId="urn:microsoft.com/office/officeart/2005/8/layout/radial5"/>
    <dgm:cxn modelId="{A584A8F9-5F7D-4575-9CCB-816B0BFE1257}" type="presParOf" srcId="{307D6E37-38E7-4533-B105-BA31BCC7168D}" destId="{0AB7EB60-18F2-4A1A-A5BE-71F6CFE5F123}" srcOrd="0" destOrd="0" presId="urn:microsoft.com/office/officeart/2005/8/layout/radial5"/>
    <dgm:cxn modelId="{5C6B3B48-C197-4BA8-8684-346F1C836C1E}" type="presParOf" srcId="{C43E17C7-FA3F-4E83-8DEC-862A48F0F40D}" destId="{1A9053F2-2368-4EE2-B2C3-717467765274}" srcOrd="2" destOrd="0" presId="urn:microsoft.com/office/officeart/2005/8/layout/radial5"/>
    <dgm:cxn modelId="{55C8B95F-73D6-482D-B56A-672D4D65F69D}" type="presParOf" srcId="{C43E17C7-FA3F-4E83-8DEC-862A48F0F40D}" destId="{83007F7A-B429-4A09-93BB-577552A9B2CD}" srcOrd="3" destOrd="0" presId="urn:microsoft.com/office/officeart/2005/8/layout/radial5"/>
    <dgm:cxn modelId="{EC347428-A16E-4B3A-B7E5-981297630FF7}" type="presParOf" srcId="{83007F7A-B429-4A09-93BB-577552A9B2CD}" destId="{EDCC2A5C-367A-4D4C-8DA1-5F20DCAE9398}" srcOrd="0" destOrd="0" presId="urn:microsoft.com/office/officeart/2005/8/layout/radial5"/>
    <dgm:cxn modelId="{648BB8D8-0509-40A0-B1EB-354955A1BCF3}" type="presParOf" srcId="{C43E17C7-FA3F-4E83-8DEC-862A48F0F40D}" destId="{FAE0618C-865A-4354-B64B-A2C04A515121}" srcOrd="4" destOrd="0" presId="urn:microsoft.com/office/officeart/2005/8/layout/radial5"/>
    <dgm:cxn modelId="{713D40EA-A67D-4D0E-BB0B-A0B5FE295947}" type="presParOf" srcId="{C43E17C7-FA3F-4E83-8DEC-862A48F0F40D}" destId="{98B704FA-39AF-4D17-9BDD-57C1EF960ADD}" srcOrd="5" destOrd="0" presId="urn:microsoft.com/office/officeart/2005/8/layout/radial5"/>
    <dgm:cxn modelId="{CF3AD5DA-A0FD-4CF9-B2A5-1E3C8126FFD7}" type="presParOf" srcId="{98B704FA-39AF-4D17-9BDD-57C1EF960ADD}" destId="{B6699EBA-4876-41E8-AA6A-F200140F36C6}" srcOrd="0" destOrd="0" presId="urn:microsoft.com/office/officeart/2005/8/layout/radial5"/>
    <dgm:cxn modelId="{A69D82CF-638A-4EC4-959A-3A68CD194A6A}" type="presParOf" srcId="{C43E17C7-FA3F-4E83-8DEC-862A48F0F40D}" destId="{A98FE9BB-203B-4268-9D5C-07B1F41014DB}" srcOrd="6" destOrd="0" presId="urn:microsoft.com/office/officeart/2005/8/layout/radial5"/>
    <dgm:cxn modelId="{43D0B9B2-86C3-4D08-BD68-977DA7C6CF48}" type="presParOf" srcId="{C43E17C7-FA3F-4E83-8DEC-862A48F0F40D}" destId="{EA65BB36-4AB0-40B3-8081-151164758E8C}" srcOrd="7" destOrd="0" presId="urn:microsoft.com/office/officeart/2005/8/layout/radial5"/>
    <dgm:cxn modelId="{D852F72D-514A-4AB4-8E86-38E2BF5E4A80}" type="presParOf" srcId="{EA65BB36-4AB0-40B3-8081-151164758E8C}" destId="{5C89B9E2-92AF-420B-9C51-7614AC385FB4}" srcOrd="0" destOrd="0" presId="urn:microsoft.com/office/officeart/2005/8/layout/radial5"/>
    <dgm:cxn modelId="{839BB936-9CC3-49C6-9E47-19C44515194B}" type="presParOf" srcId="{C43E17C7-FA3F-4E83-8DEC-862A48F0F40D}" destId="{6B509629-A7BC-4171-A26F-E42045E4A87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F1897-A965-45ED-8FE9-96816571917C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4836A1E5-BF7E-4589-AE76-1631A4778711}">
      <dgm:prSet phldrT="[Text]"/>
      <dgm:spPr/>
      <dgm:t>
        <a:bodyPr/>
        <a:lstStyle/>
        <a:p>
          <a:r>
            <a:rPr lang="de-DE" dirty="0" smtClean="0"/>
            <a:t>English in GB</a:t>
          </a:r>
          <a:endParaRPr lang="de-DE" dirty="0"/>
        </a:p>
      </dgm:t>
    </dgm:pt>
    <dgm:pt modelId="{8AD06634-8073-420E-8351-22D9ABB5753A}" type="parTrans" cxnId="{DEAA356F-A047-4C5D-A399-4603879E7023}">
      <dgm:prSet/>
      <dgm:spPr/>
      <dgm:t>
        <a:bodyPr/>
        <a:lstStyle/>
        <a:p>
          <a:endParaRPr lang="de-DE"/>
        </a:p>
      </dgm:t>
    </dgm:pt>
    <dgm:pt modelId="{9C1EED9D-0A7E-477C-A071-B128AC07DB35}" type="sibTrans" cxnId="{DEAA356F-A047-4C5D-A399-4603879E7023}">
      <dgm:prSet/>
      <dgm:spPr/>
      <dgm:t>
        <a:bodyPr/>
        <a:lstStyle/>
        <a:p>
          <a:endParaRPr lang="de-DE"/>
        </a:p>
      </dgm:t>
    </dgm:pt>
    <dgm:pt modelId="{B133AC17-3307-40FD-88D3-2A44C4AD521F}">
      <dgm:prSet phldrT="[Text]"/>
      <dgm:spPr/>
      <dgm:t>
        <a:bodyPr/>
        <a:lstStyle/>
        <a:p>
          <a:r>
            <a:rPr lang="de-DE" dirty="0" smtClean="0"/>
            <a:t>Country X</a:t>
          </a:r>
          <a:endParaRPr lang="de-DE" dirty="0"/>
        </a:p>
      </dgm:t>
    </dgm:pt>
    <dgm:pt modelId="{048F4F66-DD88-4937-A604-594D78F891A4}" type="parTrans" cxnId="{C62B7306-A125-46DF-9618-8F8DCBD4EDF2}">
      <dgm:prSet/>
      <dgm:spPr/>
      <dgm:t>
        <a:bodyPr/>
        <a:lstStyle/>
        <a:p>
          <a:endParaRPr lang="de-DE"/>
        </a:p>
      </dgm:t>
    </dgm:pt>
    <dgm:pt modelId="{17B5FD8D-D5A3-45D7-9828-CB28611F135F}" type="sibTrans" cxnId="{C62B7306-A125-46DF-9618-8F8DCBD4EDF2}">
      <dgm:prSet/>
      <dgm:spPr/>
      <dgm:t>
        <a:bodyPr/>
        <a:lstStyle/>
        <a:p>
          <a:endParaRPr lang="de-DE"/>
        </a:p>
      </dgm:t>
    </dgm:pt>
    <dgm:pt modelId="{99E5D6E7-D469-42D7-AFE6-6C28D9CFA844}">
      <dgm:prSet phldrT="[Text]"/>
      <dgm:spPr/>
      <dgm:t>
        <a:bodyPr/>
        <a:lstStyle/>
        <a:p>
          <a:r>
            <a:rPr lang="de-DE" dirty="0" smtClean="0"/>
            <a:t>Country Y</a:t>
          </a:r>
          <a:endParaRPr lang="de-DE" dirty="0"/>
        </a:p>
      </dgm:t>
    </dgm:pt>
    <dgm:pt modelId="{B55C9C7C-F596-4524-841A-16B7B95242D0}" type="parTrans" cxnId="{4975FC0B-3CA5-4600-BAA0-4388EF7AEF34}">
      <dgm:prSet/>
      <dgm:spPr/>
      <dgm:t>
        <a:bodyPr/>
        <a:lstStyle/>
        <a:p>
          <a:endParaRPr lang="de-DE"/>
        </a:p>
      </dgm:t>
    </dgm:pt>
    <dgm:pt modelId="{9AC62D3F-0711-4FC8-9118-20F9CA650ECE}" type="sibTrans" cxnId="{4975FC0B-3CA5-4600-BAA0-4388EF7AEF34}">
      <dgm:prSet/>
      <dgm:spPr/>
      <dgm:t>
        <a:bodyPr/>
        <a:lstStyle/>
        <a:p>
          <a:endParaRPr lang="de-DE"/>
        </a:p>
      </dgm:t>
    </dgm:pt>
    <dgm:pt modelId="{00CE6318-555D-45A4-92A7-DF078771C2E4}">
      <dgm:prSet phldrT="[Text]"/>
      <dgm:spPr/>
      <dgm:t>
        <a:bodyPr/>
        <a:lstStyle/>
        <a:p>
          <a:r>
            <a:rPr lang="de-DE" dirty="0" smtClean="0"/>
            <a:t>Country Z</a:t>
          </a:r>
          <a:endParaRPr lang="de-DE" dirty="0"/>
        </a:p>
      </dgm:t>
    </dgm:pt>
    <dgm:pt modelId="{15B93A37-EED5-4439-A63F-8723D3A0BBEC}" type="parTrans" cxnId="{5DA1A404-B7D6-47F5-8F39-535A67F2B1D8}">
      <dgm:prSet/>
      <dgm:spPr/>
      <dgm:t>
        <a:bodyPr/>
        <a:lstStyle/>
        <a:p>
          <a:endParaRPr lang="de-DE"/>
        </a:p>
      </dgm:t>
    </dgm:pt>
    <dgm:pt modelId="{48E0A3FE-C3BA-40A2-A9E6-033FCDC9303F}" type="sibTrans" cxnId="{5DA1A404-B7D6-47F5-8F39-535A67F2B1D8}">
      <dgm:prSet/>
      <dgm:spPr/>
      <dgm:t>
        <a:bodyPr/>
        <a:lstStyle/>
        <a:p>
          <a:endParaRPr lang="de-DE"/>
        </a:p>
      </dgm:t>
    </dgm:pt>
    <dgm:pt modelId="{2501396E-0979-4A0D-B385-0A70E49B32F4}" type="pres">
      <dgm:prSet presAssocID="{4DDF1897-A965-45ED-8FE9-9681657191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061F59E-21FD-4A20-8159-B7AA95A52422}" type="pres">
      <dgm:prSet presAssocID="{4836A1E5-BF7E-4589-AE76-1631A4778711}" presName="root1" presStyleCnt="0"/>
      <dgm:spPr/>
    </dgm:pt>
    <dgm:pt modelId="{A59DAE90-B50B-4C3B-B43A-C7BFB21C441C}" type="pres">
      <dgm:prSet presAssocID="{4836A1E5-BF7E-4589-AE76-1631A4778711}" presName="LevelOneTextNode" presStyleLbl="node0" presStyleIdx="0" presStyleCnt="1">
        <dgm:presLayoutVars>
          <dgm:chPref val="3"/>
        </dgm:presLayoutVars>
      </dgm:prSet>
      <dgm:spPr/>
    </dgm:pt>
    <dgm:pt modelId="{0D36D515-D737-4E4D-99A0-9AF3EA8FE323}" type="pres">
      <dgm:prSet presAssocID="{4836A1E5-BF7E-4589-AE76-1631A4778711}" presName="level2hierChild" presStyleCnt="0"/>
      <dgm:spPr/>
    </dgm:pt>
    <dgm:pt modelId="{E3BF2760-8955-4B07-810C-6B73B5C8AD72}" type="pres">
      <dgm:prSet presAssocID="{048F4F66-DD88-4937-A604-594D78F891A4}" presName="conn2-1" presStyleLbl="parChTrans1D2" presStyleIdx="0" presStyleCnt="3"/>
      <dgm:spPr/>
    </dgm:pt>
    <dgm:pt modelId="{E6A96CA9-FD19-47CD-A99A-62D5F496EF95}" type="pres">
      <dgm:prSet presAssocID="{048F4F66-DD88-4937-A604-594D78F891A4}" presName="connTx" presStyleLbl="parChTrans1D2" presStyleIdx="0" presStyleCnt="3"/>
      <dgm:spPr/>
    </dgm:pt>
    <dgm:pt modelId="{3B64C24A-7879-4D38-946B-6DFB8109184D}" type="pres">
      <dgm:prSet presAssocID="{B133AC17-3307-40FD-88D3-2A44C4AD521F}" presName="root2" presStyleCnt="0"/>
      <dgm:spPr/>
    </dgm:pt>
    <dgm:pt modelId="{D9722190-57AB-414B-BD0F-1BA19DB72111}" type="pres">
      <dgm:prSet presAssocID="{B133AC17-3307-40FD-88D3-2A44C4AD521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893BD49-BAF6-461A-90D2-626F4172C2AB}" type="pres">
      <dgm:prSet presAssocID="{B133AC17-3307-40FD-88D3-2A44C4AD521F}" presName="level3hierChild" presStyleCnt="0"/>
      <dgm:spPr/>
    </dgm:pt>
    <dgm:pt modelId="{78014F40-D540-4A22-BD2A-F9EF0FCD8084}" type="pres">
      <dgm:prSet presAssocID="{B55C9C7C-F596-4524-841A-16B7B95242D0}" presName="conn2-1" presStyleLbl="parChTrans1D2" presStyleIdx="1" presStyleCnt="3"/>
      <dgm:spPr/>
    </dgm:pt>
    <dgm:pt modelId="{6E491EDE-CB89-4832-9BA2-EE91CFB7DD1D}" type="pres">
      <dgm:prSet presAssocID="{B55C9C7C-F596-4524-841A-16B7B95242D0}" presName="connTx" presStyleLbl="parChTrans1D2" presStyleIdx="1" presStyleCnt="3"/>
      <dgm:spPr/>
    </dgm:pt>
    <dgm:pt modelId="{3861E6D4-106B-4135-8642-57B27AE5D1C3}" type="pres">
      <dgm:prSet presAssocID="{99E5D6E7-D469-42D7-AFE6-6C28D9CFA844}" presName="root2" presStyleCnt="0"/>
      <dgm:spPr/>
    </dgm:pt>
    <dgm:pt modelId="{8B3BFB84-66D5-4B10-87B1-9DBA54BAD377}" type="pres">
      <dgm:prSet presAssocID="{99E5D6E7-D469-42D7-AFE6-6C28D9CFA844}" presName="LevelTwoTextNode" presStyleLbl="node2" presStyleIdx="1" presStyleCnt="3">
        <dgm:presLayoutVars>
          <dgm:chPref val="3"/>
        </dgm:presLayoutVars>
      </dgm:prSet>
      <dgm:spPr/>
    </dgm:pt>
    <dgm:pt modelId="{A32472EE-97B5-4BC5-9BC6-60BC4C4D26B1}" type="pres">
      <dgm:prSet presAssocID="{99E5D6E7-D469-42D7-AFE6-6C28D9CFA844}" presName="level3hierChild" presStyleCnt="0"/>
      <dgm:spPr/>
    </dgm:pt>
    <dgm:pt modelId="{E4B18A5A-9434-4410-9CBB-908BFDF6E025}" type="pres">
      <dgm:prSet presAssocID="{15B93A37-EED5-4439-A63F-8723D3A0BBEC}" presName="conn2-1" presStyleLbl="parChTrans1D2" presStyleIdx="2" presStyleCnt="3"/>
      <dgm:spPr/>
    </dgm:pt>
    <dgm:pt modelId="{16DF9509-1319-43E1-92BA-D4489925215A}" type="pres">
      <dgm:prSet presAssocID="{15B93A37-EED5-4439-A63F-8723D3A0BBEC}" presName="connTx" presStyleLbl="parChTrans1D2" presStyleIdx="2" presStyleCnt="3"/>
      <dgm:spPr/>
    </dgm:pt>
    <dgm:pt modelId="{E981E494-3AF6-41D6-B13F-9A7D3CFBB6BE}" type="pres">
      <dgm:prSet presAssocID="{00CE6318-555D-45A4-92A7-DF078771C2E4}" presName="root2" presStyleCnt="0"/>
      <dgm:spPr/>
    </dgm:pt>
    <dgm:pt modelId="{B5D99A9F-0F1D-43EC-B092-D2341519EADD}" type="pres">
      <dgm:prSet presAssocID="{00CE6318-555D-45A4-92A7-DF078771C2E4}" presName="LevelTwoTextNode" presStyleLbl="node2" presStyleIdx="2" presStyleCnt="3">
        <dgm:presLayoutVars>
          <dgm:chPref val="3"/>
        </dgm:presLayoutVars>
      </dgm:prSet>
      <dgm:spPr/>
    </dgm:pt>
    <dgm:pt modelId="{5FE78DDB-E208-4924-947B-593070C3D605}" type="pres">
      <dgm:prSet presAssocID="{00CE6318-555D-45A4-92A7-DF078771C2E4}" presName="level3hierChild" presStyleCnt="0"/>
      <dgm:spPr/>
    </dgm:pt>
  </dgm:ptLst>
  <dgm:cxnLst>
    <dgm:cxn modelId="{5DA1A404-B7D6-47F5-8F39-535A67F2B1D8}" srcId="{4836A1E5-BF7E-4589-AE76-1631A4778711}" destId="{00CE6318-555D-45A4-92A7-DF078771C2E4}" srcOrd="2" destOrd="0" parTransId="{15B93A37-EED5-4439-A63F-8723D3A0BBEC}" sibTransId="{48E0A3FE-C3BA-40A2-A9E6-033FCDC9303F}"/>
    <dgm:cxn modelId="{4975FC0B-3CA5-4600-BAA0-4388EF7AEF34}" srcId="{4836A1E5-BF7E-4589-AE76-1631A4778711}" destId="{99E5D6E7-D469-42D7-AFE6-6C28D9CFA844}" srcOrd="1" destOrd="0" parTransId="{B55C9C7C-F596-4524-841A-16B7B95242D0}" sibTransId="{9AC62D3F-0711-4FC8-9118-20F9CA650ECE}"/>
    <dgm:cxn modelId="{DEAA356F-A047-4C5D-A399-4603879E7023}" srcId="{4DDF1897-A965-45ED-8FE9-96816571917C}" destId="{4836A1E5-BF7E-4589-AE76-1631A4778711}" srcOrd="0" destOrd="0" parTransId="{8AD06634-8073-420E-8351-22D9ABB5753A}" sibTransId="{9C1EED9D-0A7E-477C-A071-B128AC07DB35}"/>
    <dgm:cxn modelId="{48590236-C6DD-41EE-9E24-142DEE6D199D}" type="presOf" srcId="{15B93A37-EED5-4439-A63F-8723D3A0BBEC}" destId="{E4B18A5A-9434-4410-9CBB-908BFDF6E025}" srcOrd="0" destOrd="0" presId="urn:microsoft.com/office/officeart/2008/layout/HorizontalMultiLevelHierarchy"/>
    <dgm:cxn modelId="{CC286F72-05B9-48B6-8984-41C2A5B83D2B}" type="presOf" srcId="{B55C9C7C-F596-4524-841A-16B7B95242D0}" destId="{78014F40-D540-4A22-BD2A-F9EF0FCD8084}" srcOrd="0" destOrd="0" presId="urn:microsoft.com/office/officeart/2008/layout/HorizontalMultiLevelHierarchy"/>
    <dgm:cxn modelId="{2658BE68-F567-4B6A-AECE-96AFCAFAD70D}" type="presOf" srcId="{00CE6318-555D-45A4-92A7-DF078771C2E4}" destId="{B5D99A9F-0F1D-43EC-B092-D2341519EADD}" srcOrd="0" destOrd="0" presId="urn:microsoft.com/office/officeart/2008/layout/HorizontalMultiLevelHierarchy"/>
    <dgm:cxn modelId="{F99A4DAB-43DC-4211-9E6D-BCFBE6624685}" type="presOf" srcId="{B133AC17-3307-40FD-88D3-2A44C4AD521F}" destId="{D9722190-57AB-414B-BD0F-1BA19DB72111}" srcOrd="0" destOrd="0" presId="urn:microsoft.com/office/officeart/2008/layout/HorizontalMultiLevelHierarchy"/>
    <dgm:cxn modelId="{F074F7B4-BA55-49CB-AE1E-76D84B6524CE}" type="presOf" srcId="{4836A1E5-BF7E-4589-AE76-1631A4778711}" destId="{A59DAE90-B50B-4C3B-B43A-C7BFB21C441C}" srcOrd="0" destOrd="0" presId="urn:microsoft.com/office/officeart/2008/layout/HorizontalMultiLevelHierarchy"/>
    <dgm:cxn modelId="{F96A6317-F296-4001-9C60-B2462A404D6A}" type="presOf" srcId="{B55C9C7C-F596-4524-841A-16B7B95242D0}" destId="{6E491EDE-CB89-4832-9BA2-EE91CFB7DD1D}" srcOrd="1" destOrd="0" presId="urn:microsoft.com/office/officeart/2008/layout/HorizontalMultiLevelHierarchy"/>
    <dgm:cxn modelId="{33830216-6D10-46BB-AFCC-EA9A77D10A17}" type="presOf" srcId="{15B93A37-EED5-4439-A63F-8723D3A0BBEC}" destId="{16DF9509-1319-43E1-92BA-D4489925215A}" srcOrd="1" destOrd="0" presId="urn:microsoft.com/office/officeart/2008/layout/HorizontalMultiLevelHierarchy"/>
    <dgm:cxn modelId="{C62B7306-A125-46DF-9618-8F8DCBD4EDF2}" srcId="{4836A1E5-BF7E-4589-AE76-1631A4778711}" destId="{B133AC17-3307-40FD-88D3-2A44C4AD521F}" srcOrd="0" destOrd="0" parTransId="{048F4F66-DD88-4937-A604-594D78F891A4}" sibTransId="{17B5FD8D-D5A3-45D7-9828-CB28611F135F}"/>
    <dgm:cxn modelId="{7F5DDD71-4903-4209-A003-90CB0780F0E6}" type="presOf" srcId="{4DDF1897-A965-45ED-8FE9-96816571917C}" destId="{2501396E-0979-4A0D-B385-0A70E49B32F4}" srcOrd="0" destOrd="0" presId="urn:microsoft.com/office/officeart/2008/layout/HorizontalMultiLevelHierarchy"/>
    <dgm:cxn modelId="{B65E379C-A90E-4EDF-8557-69FAC2D811D5}" type="presOf" srcId="{048F4F66-DD88-4937-A604-594D78F891A4}" destId="{E6A96CA9-FD19-47CD-A99A-62D5F496EF95}" srcOrd="1" destOrd="0" presId="urn:microsoft.com/office/officeart/2008/layout/HorizontalMultiLevelHierarchy"/>
    <dgm:cxn modelId="{E678ADBA-A5DC-4D01-8A26-E9C12AD32629}" type="presOf" srcId="{99E5D6E7-D469-42D7-AFE6-6C28D9CFA844}" destId="{8B3BFB84-66D5-4B10-87B1-9DBA54BAD377}" srcOrd="0" destOrd="0" presId="urn:microsoft.com/office/officeart/2008/layout/HorizontalMultiLevelHierarchy"/>
    <dgm:cxn modelId="{81914055-05E0-48D2-B02B-F661FA207240}" type="presOf" srcId="{048F4F66-DD88-4937-A604-594D78F891A4}" destId="{E3BF2760-8955-4B07-810C-6B73B5C8AD72}" srcOrd="0" destOrd="0" presId="urn:microsoft.com/office/officeart/2008/layout/HorizontalMultiLevelHierarchy"/>
    <dgm:cxn modelId="{7E1CF527-886A-4CCB-A0C2-7BCF9511FB21}" type="presParOf" srcId="{2501396E-0979-4A0D-B385-0A70E49B32F4}" destId="{C061F59E-21FD-4A20-8159-B7AA95A52422}" srcOrd="0" destOrd="0" presId="urn:microsoft.com/office/officeart/2008/layout/HorizontalMultiLevelHierarchy"/>
    <dgm:cxn modelId="{EE018B56-59ED-40D7-B3C7-B9847AF164D3}" type="presParOf" srcId="{C061F59E-21FD-4A20-8159-B7AA95A52422}" destId="{A59DAE90-B50B-4C3B-B43A-C7BFB21C441C}" srcOrd="0" destOrd="0" presId="urn:microsoft.com/office/officeart/2008/layout/HorizontalMultiLevelHierarchy"/>
    <dgm:cxn modelId="{BEE117D4-33BF-413F-9BB5-110CF8614DB9}" type="presParOf" srcId="{C061F59E-21FD-4A20-8159-B7AA95A52422}" destId="{0D36D515-D737-4E4D-99A0-9AF3EA8FE323}" srcOrd="1" destOrd="0" presId="urn:microsoft.com/office/officeart/2008/layout/HorizontalMultiLevelHierarchy"/>
    <dgm:cxn modelId="{A985FAE0-B2CD-4AA3-9DB9-B84703F55250}" type="presParOf" srcId="{0D36D515-D737-4E4D-99A0-9AF3EA8FE323}" destId="{E3BF2760-8955-4B07-810C-6B73B5C8AD72}" srcOrd="0" destOrd="0" presId="urn:microsoft.com/office/officeart/2008/layout/HorizontalMultiLevelHierarchy"/>
    <dgm:cxn modelId="{D7A6D3CF-167D-4CCC-BAE6-2E599B372439}" type="presParOf" srcId="{E3BF2760-8955-4B07-810C-6B73B5C8AD72}" destId="{E6A96CA9-FD19-47CD-A99A-62D5F496EF95}" srcOrd="0" destOrd="0" presId="urn:microsoft.com/office/officeart/2008/layout/HorizontalMultiLevelHierarchy"/>
    <dgm:cxn modelId="{A94000B2-1CB1-4DB9-8805-4A309B38A0F1}" type="presParOf" srcId="{0D36D515-D737-4E4D-99A0-9AF3EA8FE323}" destId="{3B64C24A-7879-4D38-946B-6DFB8109184D}" srcOrd="1" destOrd="0" presId="urn:microsoft.com/office/officeart/2008/layout/HorizontalMultiLevelHierarchy"/>
    <dgm:cxn modelId="{746C6435-6994-4145-BF87-A758C6AD1FD4}" type="presParOf" srcId="{3B64C24A-7879-4D38-946B-6DFB8109184D}" destId="{D9722190-57AB-414B-BD0F-1BA19DB72111}" srcOrd="0" destOrd="0" presId="urn:microsoft.com/office/officeart/2008/layout/HorizontalMultiLevelHierarchy"/>
    <dgm:cxn modelId="{7E0FAFFB-D96C-4228-9021-36AE79564F76}" type="presParOf" srcId="{3B64C24A-7879-4D38-946B-6DFB8109184D}" destId="{6893BD49-BAF6-461A-90D2-626F4172C2AB}" srcOrd="1" destOrd="0" presId="urn:microsoft.com/office/officeart/2008/layout/HorizontalMultiLevelHierarchy"/>
    <dgm:cxn modelId="{D8DB0C20-129A-4FC2-BA18-642D83D9828C}" type="presParOf" srcId="{0D36D515-D737-4E4D-99A0-9AF3EA8FE323}" destId="{78014F40-D540-4A22-BD2A-F9EF0FCD8084}" srcOrd="2" destOrd="0" presId="urn:microsoft.com/office/officeart/2008/layout/HorizontalMultiLevelHierarchy"/>
    <dgm:cxn modelId="{E45504DC-E0FE-4FD9-B381-F7157E2E6308}" type="presParOf" srcId="{78014F40-D540-4A22-BD2A-F9EF0FCD8084}" destId="{6E491EDE-CB89-4832-9BA2-EE91CFB7DD1D}" srcOrd="0" destOrd="0" presId="urn:microsoft.com/office/officeart/2008/layout/HorizontalMultiLevelHierarchy"/>
    <dgm:cxn modelId="{8B926B2E-79A3-4297-8CE5-1EF79E49A080}" type="presParOf" srcId="{0D36D515-D737-4E4D-99A0-9AF3EA8FE323}" destId="{3861E6D4-106B-4135-8642-57B27AE5D1C3}" srcOrd="3" destOrd="0" presId="urn:microsoft.com/office/officeart/2008/layout/HorizontalMultiLevelHierarchy"/>
    <dgm:cxn modelId="{3430A791-37F2-4162-8CF6-BD136BF0A934}" type="presParOf" srcId="{3861E6D4-106B-4135-8642-57B27AE5D1C3}" destId="{8B3BFB84-66D5-4B10-87B1-9DBA54BAD377}" srcOrd="0" destOrd="0" presId="urn:microsoft.com/office/officeart/2008/layout/HorizontalMultiLevelHierarchy"/>
    <dgm:cxn modelId="{D3694D2E-DC18-496F-AE61-055FCB383114}" type="presParOf" srcId="{3861E6D4-106B-4135-8642-57B27AE5D1C3}" destId="{A32472EE-97B5-4BC5-9BC6-60BC4C4D26B1}" srcOrd="1" destOrd="0" presId="urn:microsoft.com/office/officeart/2008/layout/HorizontalMultiLevelHierarchy"/>
    <dgm:cxn modelId="{C26324D6-716D-43E0-921E-17D8EB606839}" type="presParOf" srcId="{0D36D515-D737-4E4D-99A0-9AF3EA8FE323}" destId="{E4B18A5A-9434-4410-9CBB-908BFDF6E025}" srcOrd="4" destOrd="0" presId="urn:microsoft.com/office/officeart/2008/layout/HorizontalMultiLevelHierarchy"/>
    <dgm:cxn modelId="{24DD0E6C-0F17-41DB-B423-284A884EDA93}" type="presParOf" srcId="{E4B18A5A-9434-4410-9CBB-908BFDF6E025}" destId="{16DF9509-1319-43E1-92BA-D4489925215A}" srcOrd="0" destOrd="0" presId="urn:microsoft.com/office/officeart/2008/layout/HorizontalMultiLevelHierarchy"/>
    <dgm:cxn modelId="{494614C1-7862-44D0-A7B4-AD4A22A79E2B}" type="presParOf" srcId="{0D36D515-D737-4E4D-99A0-9AF3EA8FE323}" destId="{E981E494-3AF6-41D6-B13F-9A7D3CFBB6BE}" srcOrd="5" destOrd="0" presId="urn:microsoft.com/office/officeart/2008/layout/HorizontalMultiLevelHierarchy"/>
    <dgm:cxn modelId="{83981C46-615A-4008-B7BF-E46F10159ACF}" type="presParOf" srcId="{E981E494-3AF6-41D6-B13F-9A7D3CFBB6BE}" destId="{B5D99A9F-0F1D-43EC-B092-D2341519EADD}" srcOrd="0" destOrd="0" presId="urn:microsoft.com/office/officeart/2008/layout/HorizontalMultiLevelHierarchy"/>
    <dgm:cxn modelId="{CF518BA3-5749-49D3-9CE5-5DFCB0CD2069}" type="presParOf" srcId="{E981E494-3AF6-41D6-B13F-9A7D3CFBB6BE}" destId="{5FE78DDB-E208-4924-947B-593070C3D60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9A28EB-88ED-4891-932C-DE3C10F8A38C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38964E34-6BDC-49E0-A4E1-CF46E46D136A}">
      <dgm:prSet phldrT="[Text]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/>
            <a:t>Text </a:t>
          </a:r>
          <a:r>
            <a:rPr lang="de-DE" dirty="0" err="1" smtClean="0"/>
            <a:t>can</a:t>
          </a:r>
          <a:r>
            <a:rPr lang="de-DE" dirty="0" smtClean="0"/>
            <a:t> </a:t>
          </a:r>
          <a:r>
            <a:rPr lang="de-DE" dirty="0" err="1" smtClean="0"/>
            <a:t>be</a:t>
          </a:r>
          <a:r>
            <a:rPr lang="de-DE" dirty="0" smtClean="0"/>
            <a:t> </a:t>
          </a:r>
          <a:r>
            <a:rPr lang="de-DE" dirty="0" err="1" smtClean="0"/>
            <a:t>examined</a:t>
          </a:r>
          <a:r>
            <a:rPr lang="de-DE" dirty="0" smtClean="0"/>
            <a:t> on a …</a:t>
          </a:r>
          <a:endParaRPr lang="de-DE" dirty="0"/>
        </a:p>
      </dgm:t>
    </dgm:pt>
    <dgm:pt modelId="{646CE558-CDE1-418A-9E0B-3673019B6C7C}" type="parTrans" cxnId="{AFF9326B-29FF-4E49-9633-76FCAE61CB58}">
      <dgm:prSet/>
      <dgm:spPr/>
      <dgm:t>
        <a:bodyPr/>
        <a:lstStyle/>
        <a:p>
          <a:endParaRPr lang="de-DE"/>
        </a:p>
      </dgm:t>
    </dgm:pt>
    <dgm:pt modelId="{989921FC-31B7-4C97-85EA-D049498EACF7}" type="sibTrans" cxnId="{AFF9326B-29FF-4E49-9633-76FCAE61CB58}">
      <dgm:prSet/>
      <dgm:spPr/>
      <dgm:t>
        <a:bodyPr/>
        <a:lstStyle/>
        <a:p>
          <a:endParaRPr lang="de-DE"/>
        </a:p>
      </dgm:t>
    </dgm:pt>
    <dgm:pt modelId="{20249C5A-8BF0-464D-9B50-E004454454E5}">
      <dgm:prSet phldrT="[Text]"/>
      <dgm:spPr>
        <a:gradFill flip="none" rotWithShape="0">
          <a:gsLst>
            <a:gs pos="0">
              <a:srgbClr val="FF99FF">
                <a:shade val="30000"/>
                <a:satMod val="115000"/>
              </a:srgbClr>
            </a:gs>
            <a:gs pos="80000">
              <a:srgbClr val="FF99FF">
                <a:shade val="67500"/>
                <a:satMod val="115000"/>
              </a:srgbClr>
            </a:gs>
            <a:gs pos="100000">
              <a:srgbClr val="FF99FF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ED1AF2"/>
          </a:solidFill>
        </a:ln>
      </dgm:spPr>
      <dgm:t>
        <a:bodyPr/>
        <a:lstStyle/>
        <a:p>
          <a:r>
            <a:rPr lang="de-DE" dirty="0" err="1" smtClean="0"/>
            <a:t>phonological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r>
            <a:rPr lang="de-DE" dirty="0" smtClean="0"/>
            <a:t>.</a:t>
          </a:r>
          <a:endParaRPr lang="de-DE" dirty="0"/>
        </a:p>
      </dgm:t>
    </dgm:pt>
    <dgm:pt modelId="{C05D319C-12B5-4FC0-9E0F-FC78DC43D046}" type="parTrans" cxnId="{D778A711-E680-4564-92E7-5C8C3D5033EC}">
      <dgm:prSet/>
      <dgm:spPr/>
      <dgm:t>
        <a:bodyPr/>
        <a:lstStyle/>
        <a:p>
          <a:endParaRPr lang="de-DE"/>
        </a:p>
      </dgm:t>
    </dgm:pt>
    <dgm:pt modelId="{681ECB27-1184-418C-B645-D5398983C286}" type="sibTrans" cxnId="{D778A711-E680-4564-92E7-5C8C3D5033EC}">
      <dgm:prSet/>
      <dgm:spPr/>
      <dgm:t>
        <a:bodyPr/>
        <a:lstStyle/>
        <a:p>
          <a:endParaRPr lang="de-DE"/>
        </a:p>
      </dgm:t>
    </dgm:pt>
    <dgm:pt modelId="{47E7DA5F-7775-451C-81FC-C9AF87B6E0F9}">
      <dgm:prSet phldrT="[Text]"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de-DE" dirty="0" err="1" smtClean="0"/>
            <a:t>morphological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r>
            <a:rPr lang="de-DE" dirty="0" smtClean="0"/>
            <a:t>.</a:t>
          </a:r>
          <a:endParaRPr lang="de-DE" dirty="0"/>
        </a:p>
      </dgm:t>
    </dgm:pt>
    <dgm:pt modelId="{7C598981-A3AC-4C2A-8AC1-0A895CB336D7}" type="parTrans" cxnId="{A17FBBA2-804C-46AA-BEEF-A51A6068EC3F}">
      <dgm:prSet/>
      <dgm:spPr/>
      <dgm:t>
        <a:bodyPr/>
        <a:lstStyle/>
        <a:p>
          <a:endParaRPr lang="de-DE"/>
        </a:p>
      </dgm:t>
    </dgm:pt>
    <dgm:pt modelId="{3F214728-8B90-44F6-827A-118219E6A093}" type="sibTrans" cxnId="{A17FBBA2-804C-46AA-BEEF-A51A6068EC3F}">
      <dgm:prSet/>
      <dgm:spPr/>
      <dgm:t>
        <a:bodyPr/>
        <a:lstStyle/>
        <a:p>
          <a:endParaRPr lang="de-DE"/>
        </a:p>
      </dgm:t>
    </dgm:pt>
    <dgm:pt modelId="{7DCBE725-AB29-4586-8F7C-B1870B76A287}">
      <dgm:prSet phldrT="[Text]"/>
      <dgm:spPr>
        <a:gradFill flip="none" rotWithShape="0">
          <a:gsLst>
            <a:gs pos="0">
              <a:srgbClr val="FF6699">
                <a:shade val="30000"/>
                <a:satMod val="115000"/>
              </a:srgbClr>
            </a:gs>
            <a:gs pos="50000">
              <a:srgbClr val="FF6699">
                <a:shade val="67500"/>
                <a:satMod val="115000"/>
              </a:srgbClr>
            </a:gs>
            <a:gs pos="100000">
              <a:srgbClr val="FF6699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de-DE" dirty="0" err="1" smtClean="0"/>
            <a:t>grammatical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r>
            <a:rPr lang="de-DE" dirty="0" smtClean="0"/>
            <a:t>.</a:t>
          </a:r>
          <a:endParaRPr lang="de-DE" dirty="0"/>
        </a:p>
      </dgm:t>
    </dgm:pt>
    <dgm:pt modelId="{D44EA701-D008-4324-A398-0E741BBFCBFE}" type="parTrans" cxnId="{2D65C270-3385-4FB0-9DE1-55FBB30318D1}">
      <dgm:prSet/>
      <dgm:spPr/>
      <dgm:t>
        <a:bodyPr/>
        <a:lstStyle/>
        <a:p>
          <a:endParaRPr lang="de-DE"/>
        </a:p>
      </dgm:t>
    </dgm:pt>
    <dgm:pt modelId="{A8C309D2-01DA-4784-8503-653184E720DF}" type="sibTrans" cxnId="{2D65C270-3385-4FB0-9DE1-55FBB30318D1}">
      <dgm:prSet/>
      <dgm:spPr/>
      <dgm:t>
        <a:bodyPr/>
        <a:lstStyle/>
        <a:p>
          <a:endParaRPr lang="de-DE"/>
        </a:p>
      </dgm:t>
    </dgm:pt>
    <dgm:pt modelId="{82ECFCA0-833B-4617-B180-E3450AA48C1E}" type="pres">
      <dgm:prSet presAssocID="{F99A28EB-88ED-4891-932C-DE3C10F8A3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F932146-097B-4F70-9064-8E838A66501B}" type="pres">
      <dgm:prSet presAssocID="{38964E34-6BDC-49E0-A4E1-CF46E46D136A}" presName="roof" presStyleLbl="dkBgShp" presStyleIdx="0" presStyleCnt="2"/>
      <dgm:spPr/>
      <dgm:t>
        <a:bodyPr/>
        <a:lstStyle/>
        <a:p>
          <a:endParaRPr lang="de-DE"/>
        </a:p>
      </dgm:t>
    </dgm:pt>
    <dgm:pt modelId="{384275C1-4463-4CAF-ADC5-2FA9DFE4A620}" type="pres">
      <dgm:prSet presAssocID="{38964E34-6BDC-49E0-A4E1-CF46E46D136A}" presName="pillars" presStyleCnt="0"/>
      <dgm:spPr/>
    </dgm:pt>
    <dgm:pt modelId="{1376ECDF-FD8F-45FC-8C0B-F00732390CCD}" type="pres">
      <dgm:prSet presAssocID="{38964E34-6BDC-49E0-A4E1-CF46E46D13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0AA3C7-91D6-4BBF-A4A3-3D9DE45FC66E}" type="pres">
      <dgm:prSet presAssocID="{47E7DA5F-7775-451C-81FC-C9AF87B6E0F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F960E7-2CDD-4E9D-8D4A-E969062A3E69}" type="pres">
      <dgm:prSet presAssocID="{7DCBE725-AB29-4586-8F7C-B1870B76A28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61E3C0-7176-4267-9DB3-F10F8CCDFA03}" type="pres">
      <dgm:prSet presAssocID="{38964E34-6BDC-49E0-A4E1-CF46E46D136A}" presName="base" presStyleLbl="dkBgShp" presStyleIdx="1" presStyleCnt="2"/>
      <dgm:spPr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</dgm:pt>
  </dgm:ptLst>
  <dgm:cxnLst>
    <dgm:cxn modelId="{FE43E39B-5C89-4863-859E-22FC64C9A5F8}" type="presOf" srcId="{47E7DA5F-7775-451C-81FC-C9AF87B6E0F9}" destId="{140AA3C7-91D6-4BBF-A4A3-3D9DE45FC66E}" srcOrd="0" destOrd="0" presId="urn:microsoft.com/office/officeart/2005/8/layout/hList3"/>
    <dgm:cxn modelId="{DE117690-3215-4B7E-80B7-169DA0744B16}" type="presOf" srcId="{7DCBE725-AB29-4586-8F7C-B1870B76A287}" destId="{DDF960E7-2CDD-4E9D-8D4A-E969062A3E69}" srcOrd="0" destOrd="0" presId="urn:microsoft.com/office/officeart/2005/8/layout/hList3"/>
    <dgm:cxn modelId="{AFF9326B-29FF-4E49-9633-76FCAE61CB58}" srcId="{F99A28EB-88ED-4891-932C-DE3C10F8A38C}" destId="{38964E34-6BDC-49E0-A4E1-CF46E46D136A}" srcOrd="0" destOrd="0" parTransId="{646CE558-CDE1-418A-9E0B-3673019B6C7C}" sibTransId="{989921FC-31B7-4C97-85EA-D049498EACF7}"/>
    <dgm:cxn modelId="{7C4555EB-F4C8-4943-BBFA-6A27D33759E4}" type="presOf" srcId="{F99A28EB-88ED-4891-932C-DE3C10F8A38C}" destId="{82ECFCA0-833B-4617-B180-E3450AA48C1E}" srcOrd="0" destOrd="0" presId="urn:microsoft.com/office/officeart/2005/8/layout/hList3"/>
    <dgm:cxn modelId="{9D4301FA-6C77-4980-AF2D-5B690577959A}" type="presOf" srcId="{38964E34-6BDC-49E0-A4E1-CF46E46D136A}" destId="{BF932146-097B-4F70-9064-8E838A66501B}" srcOrd="0" destOrd="0" presId="urn:microsoft.com/office/officeart/2005/8/layout/hList3"/>
    <dgm:cxn modelId="{2D65C270-3385-4FB0-9DE1-55FBB30318D1}" srcId="{38964E34-6BDC-49E0-A4E1-CF46E46D136A}" destId="{7DCBE725-AB29-4586-8F7C-B1870B76A287}" srcOrd="2" destOrd="0" parTransId="{D44EA701-D008-4324-A398-0E741BBFCBFE}" sibTransId="{A8C309D2-01DA-4784-8503-653184E720DF}"/>
    <dgm:cxn modelId="{D778A711-E680-4564-92E7-5C8C3D5033EC}" srcId="{38964E34-6BDC-49E0-A4E1-CF46E46D136A}" destId="{20249C5A-8BF0-464D-9B50-E004454454E5}" srcOrd="0" destOrd="0" parTransId="{C05D319C-12B5-4FC0-9E0F-FC78DC43D046}" sibTransId="{681ECB27-1184-418C-B645-D5398983C286}"/>
    <dgm:cxn modelId="{BA250DE0-D2BE-4D5E-A75E-9E362A6BF514}" type="presOf" srcId="{20249C5A-8BF0-464D-9B50-E004454454E5}" destId="{1376ECDF-FD8F-45FC-8C0B-F00732390CCD}" srcOrd="0" destOrd="0" presId="urn:microsoft.com/office/officeart/2005/8/layout/hList3"/>
    <dgm:cxn modelId="{A17FBBA2-804C-46AA-BEEF-A51A6068EC3F}" srcId="{38964E34-6BDC-49E0-A4E1-CF46E46D136A}" destId="{47E7DA5F-7775-451C-81FC-C9AF87B6E0F9}" srcOrd="1" destOrd="0" parTransId="{7C598981-A3AC-4C2A-8AC1-0A895CB336D7}" sibTransId="{3F214728-8B90-44F6-827A-118219E6A093}"/>
    <dgm:cxn modelId="{2B94DA91-777A-47D5-91B2-4257B8F9426B}" type="presParOf" srcId="{82ECFCA0-833B-4617-B180-E3450AA48C1E}" destId="{BF932146-097B-4F70-9064-8E838A66501B}" srcOrd="0" destOrd="0" presId="urn:microsoft.com/office/officeart/2005/8/layout/hList3"/>
    <dgm:cxn modelId="{6B40EE54-97C6-41BE-8C13-888C20AE9F2B}" type="presParOf" srcId="{82ECFCA0-833B-4617-B180-E3450AA48C1E}" destId="{384275C1-4463-4CAF-ADC5-2FA9DFE4A620}" srcOrd="1" destOrd="0" presId="urn:microsoft.com/office/officeart/2005/8/layout/hList3"/>
    <dgm:cxn modelId="{44E09658-5467-486D-ADC7-A01F08A88C6A}" type="presParOf" srcId="{384275C1-4463-4CAF-ADC5-2FA9DFE4A620}" destId="{1376ECDF-FD8F-45FC-8C0B-F00732390CCD}" srcOrd="0" destOrd="0" presId="urn:microsoft.com/office/officeart/2005/8/layout/hList3"/>
    <dgm:cxn modelId="{B2DAA2B4-F082-4ABF-ADC5-C3F6BBDEFC04}" type="presParOf" srcId="{384275C1-4463-4CAF-ADC5-2FA9DFE4A620}" destId="{140AA3C7-91D6-4BBF-A4A3-3D9DE45FC66E}" srcOrd="1" destOrd="0" presId="urn:microsoft.com/office/officeart/2005/8/layout/hList3"/>
    <dgm:cxn modelId="{70C5BB7D-929C-4D18-A95A-E7CFC8EEF89F}" type="presParOf" srcId="{384275C1-4463-4CAF-ADC5-2FA9DFE4A620}" destId="{DDF960E7-2CDD-4E9D-8D4A-E969062A3E69}" srcOrd="2" destOrd="0" presId="urn:microsoft.com/office/officeart/2005/8/layout/hList3"/>
    <dgm:cxn modelId="{9BE97C8E-BF13-4C29-A087-73B8E7AB8B88}" type="presParOf" srcId="{82ECFCA0-833B-4617-B180-E3450AA48C1E}" destId="{2661E3C0-7176-4267-9DB3-F10F8CCDFA0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50D6B1-6A39-4CF9-AAB1-E18E944124DE}" type="doc">
      <dgm:prSet loTypeId="urn:microsoft.com/office/officeart/2005/8/layout/funnel1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41D55333-4F9C-42B3-B83A-F14B73AF8788}">
      <dgm:prSet phldrT="[Text]"/>
      <dgm:spPr/>
      <dgm:t>
        <a:bodyPr/>
        <a:lstStyle/>
        <a:p>
          <a:r>
            <a:rPr lang="de-DE" dirty="0" smtClean="0"/>
            <a:t>Phonological </a:t>
          </a:r>
          <a:r>
            <a:rPr lang="de-DE" dirty="0" err="1" smtClean="0"/>
            <a:t>level</a:t>
          </a:r>
          <a:endParaRPr lang="de-DE" dirty="0"/>
        </a:p>
      </dgm:t>
    </dgm:pt>
    <dgm:pt modelId="{F49C79F4-DF3A-4A01-A4DF-93562A2ED484}" type="parTrans" cxnId="{8ED4C4AC-4367-45CE-B5BA-72EEE67EB3C3}">
      <dgm:prSet/>
      <dgm:spPr/>
      <dgm:t>
        <a:bodyPr/>
        <a:lstStyle/>
        <a:p>
          <a:endParaRPr lang="de-DE"/>
        </a:p>
      </dgm:t>
    </dgm:pt>
    <dgm:pt modelId="{652548E2-5703-4F3F-A177-1B10DC247014}" type="sibTrans" cxnId="{8ED4C4AC-4367-45CE-B5BA-72EEE67EB3C3}">
      <dgm:prSet/>
      <dgm:spPr/>
      <dgm:t>
        <a:bodyPr/>
        <a:lstStyle/>
        <a:p>
          <a:endParaRPr lang="de-DE"/>
        </a:p>
      </dgm:t>
    </dgm:pt>
    <dgm:pt modelId="{635115DB-9088-4DFA-A130-C7750B3ABE01}">
      <dgm:prSet phldrT="[Text]"/>
      <dgm:spPr/>
      <dgm:t>
        <a:bodyPr/>
        <a:lstStyle/>
        <a:p>
          <a:r>
            <a:rPr lang="de-DE" dirty="0" err="1" smtClean="0"/>
            <a:t>Morphological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endParaRPr lang="de-DE" dirty="0"/>
        </a:p>
      </dgm:t>
    </dgm:pt>
    <dgm:pt modelId="{8A0B5492-DEC5-4126-B930-EDE0CE8395C4}" type="parTrans" cxnId="{55955EF4-273D-49C7-AAC2-7FBF793CA1ED}">
      <dgm:prSet/>
      <dgm:spPr/>
      <dgm:t>
        <a:bodyPr/>
        <a:lstStyle/>
        <a:p>
          <a:endParaRPr lang="de-DE"/>
        </a:p>
      </dgm:t>
    </dgm:pt>
    <dgm:pt modelId="{C0B7D04F-1B98-4C36-8734-9C3265570B35}" type="sibTrans" cxnId="{55955EF4-273D-49C7-AAC2-7FBF793CA1ED}">
      <dgm:prSet/>
      <dgm:spPr/>
      <dgm:t>
        <a:bodyPr/>
        <a:lstStyle/>
        <a:p>
          <a:endParaRPr lang="de-DE"/>
        </a:p>
      </dgm:t>
    </dgm:pt>
    <dgm:pt modelId="{42BD2609-A478-4E58-9C30-3A893A9B77F0}">
      <dgm:prSet phldrT="[Text]"/>
      <dgm:spPr/>
      <dgm:t>
        <a:bodyPr/>
        <a:lstStyle/>
        <a:p>
          <a:r>
            <a:rPr lang="de-DE" dirty="0" err="1" smtClean="0"/>
            <a:t>Grammatical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endParaRPr lang="de-DE" dirty="0"/>
        </a:p>
      </dgm:t>
    </dgm:pt>
    <dgm:pt modelId="{4D5F9F54-5BE1-48FD-A9E5-EBE580F41DB1}" type="parTrans" cxnId="{544C6D76-3B84-42DC-8BE7-2662D3E464C2}">
      <dgm:prSet/>
      <dgm:spPr/>
      <dgm:t>
        <a:bodyPr/>
        <a:lstStyle/>
        <a:p>
          <a:endParaRPr lang="de-DE"/>
        </a:p>
      </dgm:t>
    </dgm:pt>
    <dgm:pt modelId="{41C2F1F0-2067-466D-AE87-036BF73F5F87}" type="sibTrans" cxnId="{544C6D76-3B84-42DC-8BE7-2662D3E464C2}">
      <dgm:prSet/>
      <dgm:spPr/>
      <dgm:t>
        <a:bodyPr/>
        <a:lstStyle/>
        <a:p>
          <a:endParaRPr lang="de-DE"/>
        </a:p>
      </dgm:t>
    </dgm:pt>
    <dgm:pt modelId="{62493E76-9F7D-4CD9-8D8D-89272FC6211F}">
      <dgm:prSet phldrT="[Text]"/>
      <dgm:spPr/>
      <dgm:t>
        <a:bodyPr/>
        <a:lstStyle/>
        <a:p>
          <a:r>
            <a:rPr lang="de-DE" dirty="0" smtClean="0"/>
            <a:t>TEXT </a:t>
          </a:r>
          <a:r>
            <a:rPr lang="de-DE" dirty="0" err="1" smtClean="0"/>
            <a:t>examined</a:t>
          </a:r>
          <a:endParaRPr lang="de-DE" dirty="0"/>
        </a:p>
      </dgm:t>
    </dgm:pt>
    <dgm:pt modelId="{2AA13C37-7481-41A8-9D7A-15C9AD25097C}" type="parTrans" cxnId="{44FBB609-B490-4D3C-85BD-FDB18F636BB2}">
      <dgm:prSet/>
      <dgm:spPr/>
      <dgm:t>
        <a:bodyPr/>
        <a:lstStyle/>
        <a:p>
          <a:endParaRPr lang="de-DE"/>
        </a:p>
      </dgm:t>
    </dgm:pt>
    <dgm:pt modelId="{0D89042D-7201-4E5B-8AC2-DDFB14FEA22D}" type="sibTrans" cxnId="{44FBB609-B490-4D3C-85BD-FDB18F636BB2}">
      <dgm:prSet/>
      <dgm:spPr/>
      <dgm:t>
        <a:bodyPr/>
        <a:lstStyle/>
        <a:p>
          <a:endParaRPr lang="de-DE"/>
        </a:p>
      </dgm:t>
    </dgm:pt>
    <dgm:pt modelId="{DFDCB1E9-5567-4F33-8CB0-E9AC89925CA6}" type="pres">
      <dgm:prSet presAssocID="{0750D6B1-6A39-4CF9-AAB1-E18E944124DE}" presName="Name0" presStyleCnt="0">
        <dgm:presLayoutVars>
          <dgm:chMax val="4"/>
          <dgm:resizeHandles val="exact"/>
        </dgm:presLayoutVars>
      </dgm:prSet>
      <dgm:spPr/>
    </dgm:pt>
    <dgm:pt modelId="{FC2499D0-20B1-48B1-942F-B9B4BBAF0FB3}" type="pres">
      <dgm:prSet presAssocID="{0750D6B1-6A39-4CF9-AAB1-E18E944124DE}" presName="ellipse" presStyleLbl="trBgShp" presStyleIdx="0" presStyleCnt="1"/>
      <dgm:spPr/>
    </dgm:pt>
    <dgm:pt modelId="{F58BABC3-866D-47FC-AF22-9DE0A5B0B1A3}" type="pres">
      <dgm:prSet presAssocID="{0750D6B1-6A39-4CF9-AAB1-E18E944124DE}" presName="arrow1" presStyleLbl="fgShp" presStyleIdx="0" presStyleCnt="1"/>
      <dgm:spPr/>
    </dgm:pt>
    <dgm:pt modelId="{97F8ACE9-48DC-4AE8-8251-04D7647B9F43}" type="pres">
      <dgm:prSet presAssocID="{0750D6B1-6A39-4CF9-AAB1-E18E944124D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D78CC3-5D98-421C-9E1F-F528A7618A14}" type="pres">
      <dgm:prSet presAssocID="{635115DB-9088-4DFA-A130-C7750B3ABE01}" presName="item1" presStyleLbl="node1" presStyleIdx="0" presStyleCnt="3">
        <dgm:presLayoutVars>
          <dgm:bulletEnabled val="1"/>
        </dgm:presLayoutVars>
      </dgm:prSet>
      <dgm:spPr/>
    </dgm:pt>
    <dgm:pt modelId="{E6DB93B1-DD9B-4629-B7EA-F807F1C1C9AA}" type="pres">
      <dgm:prSet presAssocID="{42BD2609-A478-4E58-9C30-3A893A9B77F0}" presName="item2" presStyleLbl="node1" presStyleIdx="1" presStyleCnt="3">
        <dgm:presLayoutVars>
          <dgm:bulletEnabled val="1"/>
        </dgm:presLayoutVars>
      </dgm:prSet>
      <dgm:spPr/>
    </dgm:pt>
    <dgm:pt modelId="{86A0D8E6-E5D9-4F51-97C6-8BCF76561983}" type="pres">
      <dgm:prSet presAssocID="{62493E76-9F7D-4CD9-8D8D-89272FC6211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63B052-A523-45C4-AC70-12492C55E1CA}" type="pres">
      <dgm:prSet presAssocID="{0750D6B1-6A39-4CF9-AAB1-E18E944124DE}" presName="funnel" presStyleLbl="trAlignAcc1" presStyleIdx="0" presStyleCnt="1" custScaleY="100031"/>
      <dgm:spPr/>
    </dgm:pt>
  </dgm:ptLst>
  <dgm:cxnLst>
    <dgm:cxn modelId="{9DACFF05-ED39-48AD-A515-EA58D43EBE25}" type="presOf" srcId="{62493E76-9F7D-4CD9-8D8D-89272FC6211F}" destId="{97F8ACE9-48DC-4AE8-8251-04D7647B9F43}" srcOrd="0" destOrd="0" presId="urn:microsoft.com/office/officeart/2005/8/layout/funnel1"/>
    <dgm:cxn modelId="{939A7670-1D8C-405B-9D79-EEB2E59735E8}" type="presOf" srcId="{42BD2609-A478-4E58-9C30-3A893A9B77F0}" destId="{5CD78CC3-5D98-421C-9E1F-F528A7618A14}" srcOrd="0" destOrd="0" presId="urn:microsoft.com/office/officeart/2005/8/layout/funnel1"/>
    <dgm:cxn modelId="{544C6D76-3B84-42DC-8BE7-2662D3E464C2}" srcId="{0750D6B1-6A39-4CF9-AAB1-E18E944124DE}" destId="{42BD2609-A478-4E58-9C30-3A893A9B77F0}" srcOrd="2" destOrd="0" parTransId="{4D5F9F54-5BE1-48FD-A9E5-EBE580F41DB1}" sibTransId="{41C2F1F0-2067-466D-AE87-036BF73F5F87}"/>
    <dgm:cxn modelId="{8ED4C4AC-4367-45CE-B5BA-72EEE67EB3C3}" srcId="{0750D6B1-6A39-4CF9-AAB1-E18E944124DE}" destId="{41D55333-4F9C-42B3-B83A-F14B73AF8788}" srcOrd="0" destOrd="0" parTransId="{F49C79F4-DF3A-4A01-A4DF-93562A2ED484}" sibTransId="{652548E2-5703-4F3F-A177-1B10DC247014}"/>
    <dgm:cxn modelId="{55955EF4-273D-49C7-AAC2-7FBF793CA1ED}" srcId="{0750D6B1-6A39-4CF9-AAB1-E18E944124DE}" destId="{635115DB-9088-4DFA-A130-C7750B3ABE01}" srcOrd="1" destOrd="0" parTransId="{8A0B5492-DEC5-4126-B930-EDE0CE8395C4}" sibTransId="{C0B7D04F-1B98-4C36-8734-9C3265570B35}"/>
    <dgm:cxn modelId="{44FBB609-B490-4D3C-85BD-FDB18F636BB2}" srcId="{0750D6B1-6A39-4CF9-AAB1-E18E944124DE}" destId="{62493E76-9F7D-4CD9-8D8D-89272FC6211F}" srcOrd="3" destOrd="0" parTransId="{2AA13C37-7481-41A8-9D7A-15C9AD25097C}" sibTransId="{0D89042D-7201-4E5B-8AC2-DDFB14FEA22D}"/>
    <dgm:cxn modelId="{5B99EFB8-7939-418A-B042-7A9D8AE215A1}" type="presOf" srcId="{0750D6B1-6A39-4CF9-AAB1-E18E944124DE}" destId="{DFDCB1E9-5567-4F33-8CB0-E9AC89925CA6}" srcOrd="0" destOrd="0" presId="urn:microsoft.com/office/officeart/2005/8/layout/funnel1"/>
    <dgm:cxn modelId="{7C5817A7-D0C1-439E-B5D1-544FC22887E7}" type="presOf" srcId="{635115DB-9088-4DFA-A130-C7750B3ABE01}" destId="{E6DB93B1-DD9B-4629-B7EA-F807F1C1C9AA}" srcOrd="0" destOrd="0" presId="urn:microsoft.com/office/officeart/2005/8/layout/funnel1"/>
    <dgm:cxn modelId="{CADA1157-B4A2-4611-8E20-83DFE4FFF042}" type="presOf" srcId="{41D55333-4F9C-42B3-B83A-F14B73AF8788}" destId="{86A0D8E6-E5D9-4F51-97C6-8BCF76561983}" srcOrd="0" destOrd="0" presId="urn:microsoft.com/office/officeart/2005/8/layout/funnel1"/>
    <dgm:cxn modelId="{65C112C3-ECAC-471F-83F7-D364520D6641}" type="presParOf" srcId="{DFDCB1E9-5567-4F33-8CB0-E9AC89925CA6}" destId="{FC2499D0-20B1-48B1-942F-B9B4BBAF0FB3}" srcOrd="0" destOrd="0" presId="urn:microsoft.com/office/officeart/2005/8/layout/funnel1"/>
    <dgm:cxn modelId="{672CB808-999C-4A8E-9C3B-56FD486BDD2B}" type="presParOf" srcId="{DFDCB1E9-5567-4F33-8CB0-E9AC89925CA6}" destId="{F58BABC3-866D-47FC-AF22-9DE0A5B0B1A3}" srcOrd="1" destOrd="0" presId="urn:microsoft.com/office/officeart/2005/8/layout/funnel1"/>
    <dgm:cxn modelId="{C487EF9A-06F6-4466-97A3-93AC4B7E666E}" type="presParOf" srcId="{DFDCB1E9-5567-4F33-8CB0-E9AC89925CA6}" destId="{97F8ACE9-48DC-4AE8-8251-04D7647B9F43}" srcOrd="2" destOrd="0" presId="urn:microsoft.com/office/officeart/2005/8/layout/funnel1"/>
    <dgm:cxn modelId="{1B1D3A99-2B54-4FEA-996B-4B76382F7F28}" type="presParOf" srcId="{DFDCB1E9-5567-4F33-8CB0-E9AC89925CA6}" destId="{5CD78CC3-5D98-421C-9E1F-F528A7618A14}" srcOrd="3" destOrd="0" presId="urn:microsoft.com/office/officeart/2005/8/layout/funnel1"/>
    <dgm:cxn modelId="{1B3BEC31-C037-4DD1-86FA-BFC54F7D9142}" type="presParOf" srcId="{DFDCB1E9-5567-4F33-8CB0-E9AC89925CA6}" destId="{E6DB93B1-DD9B-4629-B7EA-F807F1C1C9AA}" srcOrd="4" destOrd="0" presId="urn:microsoft.com/office/officeart/2005/8/layout/funnel1"/>
    <dgm:cxn modelId="{D0476B4A-4298-49B9-9B6D-9C42521BDAD1}" type="presParOf" srcId="{DFDCB1E9-5567-4F33-8CB0-E9AC89925CA6}" destId="{86A0D8E6-E5D9-4F51-97C6-8BCF76561983}" srcOrd="5" destOrd="0" presId="urn:microsoft.com/office/officeart/2005/8/layout/funnel1"/>
    <dgm:cxn modelId="{041BF53A-0415-42C2-BD6A-C3C4A8D4BC9B}" type="presParOf" srcId="{DFDCB1E9-5567-4F33-8CB0-E9AC89925CA6}" destId="{7B63B052-A523-45C4-AC70-12492C55E1C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8B942-757F-44A0-B23C-0D5A00BD7F40}">
      <dsp:nvSpPr>
        <dsp:cNvPr id="0" name=""/>
        <dsp:cNvSpPr/>
      </dsp:nvSpPr>
      <dsp:spPr>
        <a:xfrm>
          <a:off x="2239386" y="1055911"/>
          <a:ext cx="3514115" cy="37208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 smtClean="0"/>
            <a:t>English in Great </a:t>
          </a:r>
          <a:r>
            <a:rPr lang="de-DE" sz="4400" kern="1200" dirty="0" err="1" smtClean="0"/>
            <a:t>Britain</a:t>
          </a:r>
          <a:r>
            <a:rPr lang="de-DE" sz="4400" kern="1200" dirty="0" smtClean="0"/>
            <a:t> </a:t>
          </a:r>
          <a:r>
            <a:rPr lang="de-DE" sz="4400" kern="1200" dirty="0" err="1" smtClean="0"/>
            <a:t>spread</a:t>
          </a:r>
          <a:r>
            <a:rPr lang="de-DE" sz="4400" kern="1200" dirty="0" smtClean="0"/>
            <a:t>… </a:t>
          </a:r>
          <a:endParaRPr lang="de-DE" sz="4400" kern="1200" dirty="0"/>
        </a:p>
      </dsp:txBody>
      <dsp:txXfrm>
        <a:off x="2754016" y="1600813"/>
        <a:ext cx="2484855" cy="2631020"/>
      </dsp:txXfrm>
    </dsp:sp>
    <dsp:sp modelId="{307D6E37-38E7-4533-B105-BA31BCC7168D}">
      <dsp:nvSpPr>
        <dsp:cNvPr id="0" name=""/>
        <dsp:cNvSpPr/>
      </dsp:nvSpPr>
      <dsp:spPr>
        <a:xfrm rot="5304140">
          <a:off x="3824632" y="1027211"/>
          <a:ext cx="252786" cy="521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>
        <a:off x="3861493" y="1093606"/>
        <a:ext cx="176950" cy="312893"/>
      </dsp:txXfrm>
    </dsp:sp>
    <dsp:sp modelId="{1A9053F2-2368-4EE2-B2C3-717467765274}">
      <dsp:nvSpPr>
        <dsp:cNvPr id="0" name=""/>
        <dsp:cNvSpPr/>
      </dsp:nvSpPr>
      <dsp:spPr>
        <a:xfrm>
          <a:off x="3169597" y="0"/>
          <a:ext cx="1533791" cy="153379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country</a:t>
          </a:r>
          <a:r>
            <a:rPr lang="de-DE" sz="2500" kern="1200" dirty="0" smtClean="0"/>
            <a:t> X</a:t>
          </a:r>
          <a:endParaRPr lang="de-DE" sz="2500" kern="1200" dirty="0"/>
        </a:p>
      </dsp:txBody>
      <dsp:txXfrm>
        <a:off x="3394215" y="224618"/>
        <a:ext cx="1084555" cy="1084555"/>
      </dsp:txXfrm>
    </dsp:sp>
    <dsp:sp modelId="{83007F7A-B429-4A09-93BB-577552A9B2CD}">
      <dsp:nvSpPr>
        <dsp:cNvPr id="0" name=""/>
        <dsp:cNvSpPr/>
      </dsp:nvSpPr>
      <dsp:spPr>
        <a:xfrm rot="10800000">
          <a:off x="5470099" y="2655579"/>
          <a:ext cx="200270" cy="521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 rot="10800000">
        <a:off x="5530180" y="2759877"/>
        <a:ext cx="140189" cy="312893"/>
      </dsp:txXfrm>
    </dsp:sp>
    <dsp:sp modelId="{FAE0618C-865A-4354-B64B-A2C04A515121}">
      <dsp:nvSpPr>
        <dsp:cNvPr id="0" name=""/>
        <dsp:cNvSpPr/>
      </dsp:nvSpPr>
      <dsp:spPr>
        <a:xfrm>
          <a:off x="5375632" y="2149428"/>
          <a:ext cx="1533791" cy="1533791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country</a:t>
          </a:r>
          <a:r>
            <a:rPr lang="de-DE" sz="2500" kern="1200" dirty="0" smtClean="0"/>
            <a:t> W</a:t>
          </a:r>
          <a:endParaRPr lang="de-DE" sz="2500" kern="1200" dirty="0"/>
        </a:p>
      </dsp:txBody>
      <dsp:txXfrm>
        <a:off x="5600250" y="2374046"/>
        <a:ext cx="1084555" cy="1084555"/>
      </dsp:txXfrm>
    </dsp:sp>
    <dsp:sp modelId="{98B704FA-39AF-4D17-9BDD-57C1EF960ADD}">
      <dsp:nvSpPr>
        <dsp:cNvPr id="0" name=""/>
        <dsp:cNvSpPr/>
      </dsp:nvSpPr>
      <dsp:spPr>
        <a:xfrm rot="16200000">
          <a:off x="3868919" y="4282598"/>
          <a:ext cx="255048" cy="521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>
        <a:off x="3907176" y="4425153"/>
        <a:ext cx="178534" cy="312893"/>
      </dsp:txXfrm>
    </dsp:sp>
    <dsp:sp modelId="{A98FE9BB-203B-4268-9D5C-07B1F41014DB}">
      <dsp:nvSpPr>
        <dsp:cNvPr id="0" name=""/>
        <dsp:cNvSpPr/>
      </dsp:nvSpPr>
      <dsp:spPr>
        <a:xfrm>
          <a:off x="3229548" y="4295512"/>
          <a:ext cx="1533791" cy="1533791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country</a:t>
          </a:r>
          <a:r>
            <a:rPr lang="de-DE" sz="2500" kern="1200" dirty="0" smtClean="0"/>
            <a:t> Z</a:t>
          </a:r>
          <a:endParaRPr lang="de-DE" sz="2500" kern="1200" dirty="0"/>
        </a:p>
      </dsp:txBody>
      <dsp:txXfrm>
        <a:off x="3454166" y="4520130"/>
        <a:ext cx="1084555" cy="1084555"/>
      </dsp:txXfrm>
    </dsp:sp>
    <dsp:sp modelId="{EA65BB36-4AB0-40B3-8081-151164758E8C}">
      <dsp:nvSpPr>
        <dsp:cNvPr id="0" name=""/>
        <dsp:cNvSpPr/>
      </dsp:nvSpPr>
      <dsp:spPr>
        <a:xfrm>
          <a:off x="2322517" y="2655579"/>
          <a:ext cx="200270" cy="521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>
        <a:off x="2322517" y="2759877"/>
        <a:ext cx="140189" cy="312893"/>
      </dsp:txXfrm>
    </dsp:sp>
    <dsp:sp modelId="{6B509629-A7BC-4171-A26F-E42045E4A878}">
      <dsp:nvSpPr>
        <dsp:cNvPr id="0" name=""/>
        <dsp:cNvSpPr/>
      </dsp:nvSpPr>
      <dsp:spPr>
        <a:xfrm>
          <a:off x="1083464" y="2149428"/>
          <a:ext cx="1533791" cy="153379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country</a:t>
          </a:r>
          <a:r>
            <a:rPr lang="de-DE" sz="2500" kern="1200" dirty="0" smtClean="0"/>
            <a:t> Y</a:t>
          </a:r>
          <a:endParaRPr lang="de-DE" sz="2500" kern="1200" dirty="0"/>
        </a:p>
      </dsp:txBody>
      <dsp:txXfrm>
        <a:off x="1308082" y="2374046"/>
        <a:ext cx="1084555" cy="1084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18A5A-9434-4410-9CBB-908BFDF6E025}">
      <dsp:nvSpPr>
        <dsp:cNvPr id="0" name=""/>
        <dsp:cNvSpPr/>
      </dsp:nvSpPr>
      <dsp:spPr>
        <a:xfrm>
          <a:off x="2852418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104127" y="2770090"/>
        <a:ext cx="60697" cy="60697"/>
      </dsp:txXfrm>
    </dsp:sp>
    <dsp:sp modelId="{78014F40-D540-4A22-BD2A-F9EF0FCD8084}">
      <dsp:nvSpPr>
        <dsp:cNvPr id="0" name=""/>
        <dsp:cNvSpPr/>
      </dsp:nvSpPr>
      <dsp:spPr>
        <a:xfrm>
          <a:off x="2852418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120373" y="2248878"/>
        <a:ext cx="28205" cy="28205"/>
      </dsp:txXfrm>
    </dsp:sp>
    <dsp:sp modelId="{E3BF2760-8955-4B07-810C-6B73B5C8AD72}">
      <dsp:nvSpPr>
        <dsp:cNvPr id="0" name=""/>
        <dsp:cNvSpPr/>
      </dsp:nvSpPr>
      <dsp:spPr>
        <a:xfrm>
          <a:off x="2852418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104127" y="1695174"/>
        <a:ext cx="60697" cy="60697"/>
      </dsp:txXfrm>
    </dsp:sp>
    <dsp:sp modelId="{A59DAE90-B50B-4C3B-B43A-C7BFB21C441C}">
      <dsp:nvSpPr>
        <dsp:cNvPr id="0" name=""/>
        <dsp:cNvSpPr/>
      </dsp:nvSpPr>
      <dsp:spPr>
        <a:xfrm rot="16200000">
          <a:off x="159470" y="1833015"/>
          <a:ext cx="4525963" cy="85993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600" kern="1200" dirty="0" smtClean="0"/>
            <a:t>English in GB</a:t>
          </a:r>
          <a:endParaRPr lang="de-DE" sz="5600" kern="1200" dirty="0"/>
        </a:p>
      </dsp:txBody>
      <dsp:txXfrm>
        <a:off x="159470" y="1833015"/>
        <a:ext cx="4525963" cy="859932"/>
      </dsp:txXfrm>
    </dsp:sp>
    <dsp:sp modelId="{D9722190-57AB-414B-BD0F-1BA19DB72111}">
      <dsp:nvSpPr>
        <dsp:cNvPr id="0" name=""/>
        <dsp:cNvSpPr/>
      </dsp:nvSpPr>
      <dsp:spPr>
        <a:xfrm>
          <a:off x="3416534" y="758098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400" kern="1200" dirty="0" smtClean="0"/>
            <a:t>Country X</a:t>
          </a:r>
          <a:endParaRPr lang="de-DE" sz="5400" kern="1200" dirty="0"/>
        </a:p>
      </dsp:txBody>
      <dsp:txXfrm>
        <a:off x="3416534" y="758098"/>
        <a:ext cx="2820580" cy="859932"/>
      </dsp:txXfrm>
    </dsp:sp>
    <dsp:sp modelId="{8B3BFB84-66D5-4B10-87B1-9DBA54BAD377}">
      <dsp:nvSpPr>
        <dsp:cNvPr id="0" name=""/>
        <dsp:cNvSpPr/>
      </dsp:nvSpPr>
      <dsp:spPr>
        <a:xfrm>
          <a:off x="3416534" y="1833015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400" kern="1200" dirty="0" smtClean="0"/>
            <a:t>Country Y</a:t>
          </a:r>
          <a:endParaRPr lang="de-DE" sz="5400" kern="1200" dirty="0"/>
        </a:p>
      </dsp:txBody>
      <dsp:txXfrm>
        <a:off x="3416534" y="1833015"/>
        <a:ext cx="2820580" cy="859932"/>
      </dsp:txXfrm>
    </dsp:sp>
    <dsp:sp modelId="{B5D99A9F-0F1D-43EC-B092-D2341519EADD}">
      <dsp:nvSpPr>
        <dsp:cNvPr id="0" name=""/>
        <dsp:cNvSpPr/>
      </dsp:nvSpPr>
      <dsp:spPr>
        <a:xfrm>
          <a:off x="3416534" y="2907931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400" kern="1200" dirty="0" smtClean="0"/>
            <a:t>Country Z</a:t>
          </a:r>
          <a:endParaRPr lang="de-DE" sz="5400" kern="1200" dirty="0"/>
        </a:p>
      </dsp:txBody>
      <dsp:txXfrm>
        <a:off x="3416534" y="2907931"/>
        <a:ext cx="2820580" cy="859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32146-097B-4F70-9064-8E838A66501B}">
      <dsp:nvSpPr>
        <dsp:cNvPr id="0" name=""/>
        <dsp:cNvSpPr/>
      </dsp:nvSpPr>
      <dsp:spPr>
        <a:xfrm>
          <a:off x="0" y="0"/>
          <a:ext cx="6096000" cy="1300876"/>
        </a:xfrm>
        <a:prstGeom prst="rect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900" kern="1200" dirty="0" smtClean="0"/>
            <a:t>Text </a:t>
          </a:r>
          <a:r>
            <a:rPr lang="de-DE" sz="3900" kern="1200" dirty="0" err="1" smtClean="0"/>
            <a:t>can</a:t>
          </a:r>
          <a:r>
            <a:rPr lang="de-DE" sz="3900" kern="1200" dirty="0" smtClean="0"/>
            <a:t> </a:t>
          </a:r>
          <a:r>
            <a:rPr lang="de-DE" sz="3900" kern="1200" dirty="0" err="1" smtClean="0"/>
            <a:t>be</a:t>
          </a:r>
          <a:r>
            <a:rPr lang="de-DE" sz="3900" kern="1200" dirty="0" smtClean="0"/>
            <a:t> </a:t>
          </a:r>
          <a:r>
            <a:rPr lang="de-DE" sz="3900" kern="1200" dirty="0" err="1" smtClean="0"/>
            <a:t>examined</a:t>
          </a:r>
          <a:r>
            <a:rPr lang="de-DE" sz="3900" kern="1200" dirty="0" smtClean="0"/>
            <a:t> on a …</a:t>
          </a:r>
          <a:endParaRPr lang="de-DE" sz="3900" kern="1200" dirty="0"/>
        </a:p>
      </dsp:txBody>
      <dsp:txXfrm>
        <a:off x="0" y="0"/>
        <a:ext cx="6096000" cy="1300876"/>
      </dsp:txXfrm>
    </dsp:sp>
    <dsp:sp modelId="{1376ECDF-FD8F-45FC-8C0B-F00732390CCD}">
      <dsp:nvSpPr>
        <dsp:cNvPr id="0" name=""/>
        <dsp:cNvSpPr/>
      </dsp:nvSpPr>
      <dsp:spPr>
        <a:xfrm>
          <a:off x="2976" y="1300876"/>
          <a:ext cx="2030015" cy="2731841"/>
        </a:xfrm>
        <a:prstGeom prst="rect">
          <a:avLst/>
        </a:prstGeom>
        <a:gradFill flip="none" rotWithShape="0">
          <a:gsLst>
            <a:gs pos="0">
              <a:srgbClr val="FF99FF">
                <a:shade val="30000"/>
                <a:satMod val="115000"/>
              </a:srgbClr>
            </a:gs>
            <a:gs pos="80000">
              <a:srgbClr val="FF99FF">
                <a:shade val="67500"/>
                <a:satMod val="115000"/>
              </a:srgbClr>
            </a:gs>
            <a:gs pos="100000">
              <a:srgbClr val="FF99FF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ED1AF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phonological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level</a:t>
          </a:r>
          <a:r>
            <a:rPr lang="de-DE" sz="2400" kern="1200" dirty="0" smtClean="0"/>
            <a:t>.</a:t>
          </a:r>
          <a:endParaRPr lang="de-DE" sz="2400" kern="1200" dirty="0"/>
        </a:p>
      </dsp:txBody>
      <dsp:txXfrm>
        <a:off x="2976" y="1300876"/>
        <a:ext cx="2030015" cy="2731841"/>
      </dsp:txXfrm>
    </dsp:sp>
    <dsp:sp modelId="{140AA3C7-91D6-4BBF-A4A3-3D9DE45FC66E}">
      <dsp:nvSpPr>
        <dsp:cNvPr id="0" name=""/>
        <dsp:cNvSpPr/>
      </dsp:nvSpPr>
      <dsp:spPr>
        <a:xfrm>
          <a:off x="2032992" y="1300876"/>
          <a:ext cx="2030015" cy="2731841"/>
        </a:xfrm>
        <a:prstGeom prst="rect">
          <a:avLst/>
        </a:prstGeom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morphological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level</a:t>
          </a:r>
          <a:r>
            <a:rPr lang="de-DE" sz="2400" kern="1200" dirty="0" smtClean="0"/>
            <a:t>.</a:t>
          </a:r>
          <a:endParaRPr lang="de-DE" sz="2400" kern="1200" dirty="0"/>
        </a:p>
      </dsp:txBody>
      <dsp:txXfrm>
        <a:off x="2032992" y="1300876"/>
        <a:ext cx="2030015" cy="2731841"/>
      </dsp:txXfrm>
    </dsp:sp>
    <dsp:sp modelId="{DDF960E7-2CDD-4E9D-8D4A-E969062A3E69}">
      <dsp:nvSpPr>
        <dsp:cNvPr id="0" name=""/>
        <dsp:cNvSpPr/>
      </dsp:nvSpPr>
      <dsp:spPr>
        <a:xfrm>
          <a:off x="4063007" y="1300876"/>
          <a:ext cx="2030015" cy="2731841"/>
        </a:xfrm>
        <a:prstGeom prst="rect">
          <a:avLst/>
        </a:prstGeom>
        <a:gradFill flip="none" rotWithShape="0">
          <a:gsLst>
            <a:gs pos="0">
              <a:srgbClr val="FF6699">
                <a:shade val="30000"/>
                <a:satMod val="115000"/>
              </a:srgbClr>
            </a:gs>
            <a:gs pos="50000">
              <a:srgbClr val="FF6699">
                <a:shade val="67500"/>
                <a:satMod val="115000"/>
              </a:srgbClr>
            </a:gs>
            <a:gs pos="100000">
              <a:srgbClr val="FF6699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grammatical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level</a:t>
          </a:r>
          <a:r>
            <a:rPr lang="de-DE" sz="2400" kern="1200" dirty="0" smtClean="0"/>
            <a:t>.</a:t>
          </a:r>
          <a:endParaRPr lang="de-DE" sz="2400" kern="1200" dirty="0"/>
        </a:p>
      </dsp:txBody>
      <dsp:txXfrm>
        <a:off x="4063007" y="1300876"/>
        <a:ext cx="2030015" cy="2731841"/>
      </dsp:txXfrm>
    </dsp:sp>
    <dsp:sp modelId="{2661E3C0-7176-4267-9DB3-F10F8CCDFA03}">
      <dsp:nvSpPr>
        <dsp:cNvPr id="0" name=""/>
        <dsp:cNvSpPr/>
      </dsp:nvSpPr>
      <dsp:spPr>
        <a:xfrm>
          <a:off x="0" y="4032718"/>
          <a:ext cx="6096000" cy="303537"/>
        </a:xfrm>
        <a:prstGeom prst="rect">
          <a:avLst/>
        </a:prstGeom>
        <a:gradFill flip="none" rotWithShape="0">
          <a:gsLst>
            <a:gs pos="0">
              <a:schemeClr val="bg1">
                <a:lumMod val="75000"/>
                <a:shade val="30000"/>
                <a:satMod val="115000"/>
              </a:schemeClr>
            </a:gs>
            <a:gs pos="50000">
              <a:schemeClr val="bg1">
                <a:lumMod val="75000"/>
                <a:shade val="67500"/>
                <a:satMod val="115000"/>
              </a:schemeClr>
            </a:gs>
            <a:gs pos="100000">
              <a:schemeClr val="bg1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499D0-20B1-48B1-942F-B9B4BBAF0FB3}">
      <dsp:nvSpPr>
        <dsp:cNvPr id="0" name=""/>
        <dsp:cNvSpPr/>
      </dsp:nvSpPr>
      <dsp:spPr>
        <a:xfrm>
          <a:off x="2088245" y="226863"/>
          <a:ext cx="4496365" cy="1561528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BABC3-866D-47FC-AF22-9DE0A5B0B1A3}">
      <dsp:nvSpPr>
        <dsp:cNvPr id="0" name=""/>
        <dsp:cNvSpPr/>
      </dsp:nvSpPr>
      <dsp:spPr>
        <a:xfrm>
          <a:off x="3907705" y="4050517"/>
          <a:ext cx="871388" cy="557688"/>
        </a:xfrm>
        <a:prstGeom prst="down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7F8ACE9-48DC-4AE8-8251-04D7647B9F43}">
      <dsp:nvSpPr>
        <dsp:cNvPr id="0" name=""/>
        <dsp:cNvSpPr/>
      </dsp:nvSpPr>
      <dsp:spPr>
        <a:xfrm>
          <a:off x="2252067" y="4496668"/>
          <a:ext cx="4182666" cy="1045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700" kern="1200" dirty="0" smtClean="0"/>
            <a:t>TEXT </a:t>
          </a:r>
          <a:r>
            <a:rPr lang="de-DE" sz="3700" kern="1200" dirty="0" err="1" smtClean="0"/>
            <a:t>examined</a:t>
          </a:r>
          <a:endParaRPr lang="de-DE" sz="3700" kern="1200" dirty="0"/>
        </a:p>
      </dsp:txBody>
      <dsp:txXfrm>
        <a:off x="2252067" y="4496668"/>
        <a:ext cx="4182666" cy="1045666"/>
      </dsp:txXfrm>
    </dsp:sp>
    <dsp:sp modelId="{5CD78CC3-5D98-421C-9E1F-F528A7618A14}">
      <dsp:nvSpPr>
        <dsp:cNvPr id="0" name=""/>
        <dsp:cNvSpPr/>
      </dsp:nvSpPr>
      <dsp:spPr>
        <a:xfrm>
          <a:off x="3722971" y="1908992"/>
          <a:ext cx="1568499" cy="15684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Grammatical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level</a:t>
          </a:r>
          <a:endParaRPr lang="de-DE" sz="1400" kern="1200" dirty="0"/>
        </a:p>
      </dsp:txBody>
      <dsp:txXfrm>
        <a:off x="3952672" y="2138693"/>
        <a:ext cx="1109097" cy="1109097"/>
      </dsp:txXfrm>
    </dsp:sp>
    <dsp:sp modelId="{E6DB93B1-DD9B-4629-B7EA-F807F1C1C9AA}">
      <dsp:nvSpPr>
        <dsp:cNvPr id="0" name=""/>
        <dsp:cNvSpPr/>
      </dsp:nvSpPr>
      <dsp:spPr>
        <a:xfrm>
          <a:off x="2600622" y="732269"/>
          <a:ext cx="1568499" cy="1568499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Morphological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level</a:t>
          </a:r>
          <a:endParaRPr lang="de-DE" sz="1400" kern="1200" dirty="0"/>
        </a:p>
      </dsp:txBody>
      <dsp:txXfrm>
        <a:off x="2830323" y="961970"/>
        <a:ext cx="1109097" cy="1109097"/>
      </dsp:txXfrm>
    </dsp:sp>
    <dsp:sp modelId="{86A0D8E6-E5D9-4F51-97C6-8BCF76561983}">
      <dsp:nvSpPr>
        <dsp:cNvPr id="0" name=""/>
        <dsp:cNvSpPr/>
      </dsp:nvSpPr>
      <dsp:spPr>
        <a:xfrm>
          <a:off x="4203977" y="353040"/>
          <a:ext cx="1568499" cy="156849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Phonological </a:t>
          </a:r>
          <a:r>
            <a:rPr lang="de-DE" sz="1400" kern="1200" dirty="0" err="1" smtClean="0"/>
            <a:t>level</a:t>
          </a:r>
          <a:endParaRPr lang="de-DE" sz="1400" kern="1200" dirty="0"/>
        </a:p>
      </dsp:txBody>
      <dsp:txXfrm>
        <a:off x="4433678" y="582741"/>
        <a:ext cx="1109097" cy="1109097"/>
      </dsp:txXfrm>
    </dsp:sp>
    <dsp:sp modelId="{7B63B052-A523-45C4-AC70-12492C55E1CA}">
      <dsp:nvSpPr>
        <dsp:cNvPr id="0" name=""/>
        <dsp:cNvSpPr/>
      </dsp:nvSpPr>
      <dsp:spPr>
        <a:xfrm>
          <a:off x="1903511" y="34553"/>
          <a:ext cx="4879777" cy="39050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9740C-A5F3-4226-8DD7-C461DB61EABC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04457-2E56-4DF4-85C2-98DDE838A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9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04457-2E56-4DF4-85C2-98DDE838AE8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63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2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57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87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4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26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7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8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49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4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14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33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009D-EC85-4844-86B0-8AB994D3DC82}" type="datetimeFigureOut">
              <a:rPr lang="de-DE" smtClean="0"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771C-60E9-4325-A0E3-6472ACA28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5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1234527"/>
              </p:ext>
            </p:extLst>
          </p:nvPr>
        </p:nvGraphicFramePr>
        <p:xfrm>
          <a:off x="539552" y="404664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09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42043315"/>
              </p:ext>
            </p:extLst>
          </p:nvPr>
        </p:nvGraphicFramePr>
        <p:xfrm>
          <a:off x="0" y="908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5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27386029"/>
              </p:ext>
            </p:extLst>
          </p:nvPr>
        </p:nvGraphicFramePr>
        <p:xfrm>
          <a:off x="1524000" y="1397000"/>
          <a:ext cx="609600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53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7124659"/>
              </p:ext>
            </p:extLst>
          </p:nvPr>
        </p:nvGraphicFramePr>
        <p:xfrm>
          <a:off x="457200" y="549275"/>
          <a:ext cx="86868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Bildschirmpräsentation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</dc:creator>
  <cp:lastModifiedBy>Anna</cp:lastModifiedBy>
  <cp:revision>6</cp:revision>
  <dcterms:created xsi:type="dcterms:W3CDTF">2011-05-11T18:12:19Z</dcterms:created>
  <dcterms:modified xsi:type="dcterms:W3CDTF">2011-07-12T17:04:42Z</dcterms:modified>
</cp:coreProperties>
</file>